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sldIdLst>
    <p:sldId id="256" r:id="rId2"/>
    <p:sldId id="504" r:id="rId3"/>
    <p:sldId id="260" r:id="rId4"/>
    <p:sldId id="266" r:id="rId5"/>
    <p:sldId id="505" r:id="rId6"/>
    <p:sldId id="257" r:id="rId7"/>
    <p:sldId id="258" r:id="rId8"/>
    <p:sldId id="259" r:id="rId9"/>
    <p:sldId id="261" r:id="rId10"/>
    <p:sldId id="482" r:id="rId11"/>
    <p:sldId id="483" r:id="rId12"/>
    <p:sldId id="484" r:id="rId13"/>
    <p:sldId id="485" r:id="rId14"/>
    <p:sldId id="270" r:id="rId15"/>
    <p:sldId id="262" r:id="rId16"/>
    <p:sldId id="263" r:id="rId17"/>
    <p:sldId id="271" r:id="rId18"/>
    <p:sldId id="264" r:id="rId19"/>
    <p:sldId id="26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8" r:id="rId44"/>
    <p:sldId id="295" r:id="rId45"/>
    <p:sldId id="296" r:id="rId46"/>
    <p:sldId id="299" r:id="rId47"/>
    <p:sldId id="300" r:id="rId48"/>
    <p:sldId id="301" r:id="rId49"/>
    <p:sldId id="302" r:id="rId50"/>
    <p:sldId id="305" r:id="rId51"/>
    <p:sldId id="306" r:id="rId52"/>
    <p:sldId id="307" r:id="rId53"/>
    <p:sldId id="303" r:id="rId54"/>
    <p:sldId id="304" r:id="rId55"/>
    <p:sldId id="308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487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497" r:id="rId133"/>
    <p:sldId id="498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88" r:id="rId142"/>
    <p:sldId id="489" r:id="rId143"/>
    <p:sldId id="490" r:id="rId144"/>
    <p:sldId id="491" r:id="rId145"/>
    <p:sldId id="493" r:id="rId146"/>
    <p:sldId id="492" r:id="rId147"/>
    <p:sldId id="494" r:id="rId148"/>
    <p:sldId id="495" r:id="rId149"/>
    <p:sldId id="496" r:id="rId150"/>
    <p:sldId id="449" r:id="rId151"/>
    <p:sldId id="450" r:id="rId152"/>
    <p:sldId id="451" r:id="rId153"/>
    <p:sldId id="454" r:id="rId154"/>
    <p:sldId id="455" r:id="rId155"/>
    <p:sldId id="457" r:id="rId156"/>
    <p:sldId id="463" r:id="rId157"/>
    <p:sldId id="464" r:id="rId158"/>
    <p:sldId id="465" r:id="rId159"/>
    <p:sldId id="466" r:id="rId160"/>
    <p:sldId id="469" r:id="rId161"/>
    <p:sldId id="470" r:id="rId162"/>
    <p:sldId id="471" r:id="rId163"/>
    <p:sldId id="473" r:id="rId164"/>
    <p:sldId id="467" r:id="rId165"/>
    <p:sldId id="475" r:id="rId166"/>
    <p:sldId id="477" r:id="rId167"/>
    <p:sldId id="474" r:id="rId168"/>
    <p:sldId id="480" r:id="rId169"/>
    <p:sldId id="479" r:id="rId170"/>
    <p:sldId id="481" r:id="rId171"/>
    <p:sldId id="501" r:id="rId172"/>
    <p:sldId id="499" r:id="rId173"/>
    <p:sldId id="502" r:id="rId174"/>
    <p:sldId id="503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5291" autoAdjust="0"/>
  </p:normalViewPr>
  <p:slideViewPr>
    <p:cSldViewPr snapToGrid="0">
      <p:cViewPr varScale="1">
        <p:scale>
          <a:sx n="95" d="100"/>
          <a:sy n="95" d="100"/>
        </p:scale>
        <p:origin x="221" y="67"/>
      </p:cViewPr>
      <p:guideLst/>
    </p:cSldViewPr>
  </p:slideViewPr>
  <p:outlineViewPr>
    <p:cViewPr>
      <p:scale>
        <a:sx n="33" d="100"/>
        <a:sy n="33" d="100"/>
      </p:scale>
      <p:origin x="0" y="-82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EB814E-0FCD-4038-B4CF-92B1EAF753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28DC6B-D729-4B9F-BF3C-8DB90099D801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DEFDD1F3-11A2-4281-BE18-5140F09D3026}" type="parTrans" cxnId="{EFAA68B7-D70B-4830-A4B6-71E8B4DFE7C6}">
      <dgm:prSet/>
      <dgm:spPr/>
      <dgm:t>
        <a:bodyPr/>
        <a:lstStyle/>
        <a:p>
          <a:endParaRPr lang="en-US"/>
        </a:p>
      </dgm:t>
    </dgm:pt>
    <dgm:pt modelId="{7971B022-4399-4892-8976-406A6569E7D4}" type="sibTrans" cxnId="{EFAA68B7-D70B-4830-A4B6-71E8B4DFE7C6}">
      <dgm:prSet/>
      <dgm:spPr/>
      <dgm:t>
        <a:bodyPr/>
        <a:lstStyle/>
        <a:p>
          <a:endParaRPr lang="en-US"/>
        </a:p>
      </dgm:t>
    </dgm:pt>
    <dgm:pt modelId="{038B193B-3AC2-4802-9AAB-EFDC875AC567}">
      <dgm:prSet/>
      <dgm:spPr/>
      <dgm:t>
        <a:bodyPr/>
        <a:lstStyle/>
        <a:p>
          <a:r>
            <a:rPr lang="en-US" dirty="0"/>
            <a:t>Syntax</a:t>
          </a:r>
        </a:p>
      </dgm:t>
    </dgm:pt>
    <dgm:pt modelId="{BF5B92C3-7636-4A40-A3B0-2DD3427E4F9C}" type="parTrans" cxnId="{80FB9F33-3CDD-43E8-97F6-7E98C194D766}">
      <dgm:prSet/>
      <dgm:spPr/>
      <dgm:t>
        <a:bodyPr/>
        <a:lstStyle/>
        <a:p>
          <a:endParaRPr lang="en-US"/>
        </a:p>
      </dgm:t>
    </dgm:pt>
    <dgm:pt modelId="{6B672093-14C0-4301-9F3B-82ED40E9FA52}" type="sibTrans" cxnId="{80FB9F33-3CDD-43E8-97F6-7E98C194D766}">
      <dgm:prSet/>
      <dgm:spPr/>
      <dgm:t>
        <a:bodyPr/>
        <a:lstStyle/>
        <a:p>
          <a:endParaRPr lang="en-US"/>
        </a:p>
      </dgm:t>
    </dgm:pt>
    <dgm:pt modelId="{03D1D5F2-E822-4A7A-A0E5-A456898B4AC7}">
      <dgm:prSet/>
      <dgm:spPr/>
      <dgm:t>
        <a:bodyPr/>
        <a:lstStyle/>
        <a:p>
          <a:r>
            <a:rPr lang="en-US" dirty="0"/>
            <a:t>Selectors</a:t>
          </a:r>
        </a:p>
      </dgm:t>
    </dgm:pt>
    <dgm:pt modelId="{4AA580AB-EAA5-4159-886B-315AD49A26C6}" type="parTrans" cxnId="{E15D61B6-60CF-42DE-A2E7-993514B06643}">
      <dgm:prSet/>
      <dgm:spPr/>
      <dgm:t>
        <a:bodyPr/>
        <a:lstStyle/>
        <a:p>
          <a:endParaRPr lang="en-US"/>
        </a:p>
      </dgm:t>
    </dgm:pt>
    <dgm:pt modelId="{CC8D570C-60B4-497B-8E62-D669A534EBEA}" type="sibTrans" cxnId="{E15D61B6-60CF-42DE-A2E7-993514B06643}">
      <dgm:prSet/>
      <dgm:spPr/>
      <dgm:t>
        <a:bodyPr/>
        <a:lstStyle/>
        <a:p>
          <a:endParaRPr lang="en-US"/>
        </a:p>
      </dgm:t>
    </dgm:pt>
    <dgm:pt modelId="{2C84982E-637D-4FF7-A24C-03676568E915}">
      <dgm:prSet/>
      <dgm:spPr/>
      <dgm:t>
        <a:bodyPr/>
        <a:lstStyle/>
        <a:p>
          <a:r>
            <a:rPr lang="en-US"/>
            <a:t>How To Add CSS</a:t>
          </a:r>
        </a:p>
      </dgm:t>
    </dgm:pt>
    <dgm:pt modelId="{3B8ED349-834B-433D-9413-F9AD9EABC232}" type="parTrans" cxnId="{F2C309FD-B228-4E0E-91DA-736A111EAD95}">
      <dgm:prSet/>
      <dgm:spPr/>
      <dgm:t>
        <a:bodyPr/>
        <a:lstStyle/>
        <a:p>
          <a:endParaRPr lang="en-US"/>
        </a:p>
      </dgm:t>
    </dgm:pt>
    <dgm:pt modelId="{9F9643E7-2022-482E-9A63-A5C0D2FAD74E}" type="sibTrans" cxnId="{F2C309FD-B228-4E0E-91DA-736A111EAD95}">
      <dgm:prSet/>
      <dgm:spPr/>
      <dgm:t>
        <a:bodyPr/>
        <a:lstStyle/>
        <a:p>
          <a:endParaRPr lang="en-US"/>
        </a:p>
      </dgm:t>
    </dgm:pt>
    <dgm:pt modelId="{80BF379B-C9C5-4685-9B2E-975E1A942149}">
      <dgm:prSet/>
      <dgm:spPr/>
      <dgm:t>
        <a:bodyPr/>
        <a:lstStyle/>
        <a:p>
          <a:r>
            <a:rPr lang="en-US" dirty="0"/>
            <a:t>Comments</a:t>
          </a:r>
        </a:p>
      </dgm:t>
    </dgm:pt>
    <dgm:pt modelId="{B746AED2-1CE8-4B5F-84BA-DFAB976497D5}" type="parTrans" cxnId="{49AA595D-071D-4D10-8975-A784EB118412}">
      <dgm:prSet/>
      <dgm:spPr/>
      <dgm:t>
        <a:bodyPr/>
        <a:lstStyle/>
        <a:p>
          <a:endParaRPr lang="en-US"/>
        </a:p>
      </dgm:t>
    </dgm:pt>
    <dgm:pt modelId="{346BF92D-3CDA-4E2B-8650-28D12C205822}" type="sibTrans" cxnId="{49AA595D-071D-4D10-8975-A784EB118412}">
      <dgm:prSet/>
      <dgm:spPr/>
      <dgm:t>
        <a:bodyPr/>
        <a:lstStyle/>
        <a:p>
          <a:endParaRPr lang="en-US"/>
        </a:p>
      </dgm:t>
    </dgm:pt>
    <dgm:pt modelId="{0D938019-5622-480C-822C-32C4BE739F2B}">
      <dgm:prSet/>
      <dgm:spPr/>
      <dgm:t>
        <a:bodyPr/>
        <a:lstStyle/>
        <a:p>
          <a:r>
            <a:rPr lang="en-US" dirty="0"/>
            <a:t>Colors</a:t>
          </a:r>
        </a:p>
      </dgm:t>
    </dgm:pt>
    <dgm:pt modelId="{F336AF02-1838-49A9-8781-43A85DE20154}" type="parTrans" cxnId="{E8ACDCC4-11DE-4BFC-8848-0A7C67AA83B6}">
      <dgm:prSet/>
      <dgm:spPr/>
      <dgm:t>
        <a:bodyPr/>
        <a:lstStyle/>
        <a:p>
          <a:endParaRPr lang="en-US"/>
        </a:p>
      </dgm:t>
    </dgm:pt>
    <dgm:pt modelId="{E6E8DED8-F191-4DEC-BC70-6F80577F059C}" type="sibTrans" cxnId="{E8ACDCC4-11DE-4BFC-8848-0A7C67AA83B6}">
      <dgm:prSet/>
      <dgm:spPr/>
      <dgm:t>
        <a:bodyPr/>
        <a:lstStyle/>
        <a:p>
          <a:endParaRPr lang="en-US"/>
        </a:p>
      </dgm:t>
    </dgm:pt>
    <dgm:pt modelId="{3A1E849F-7BB4-4499-BA8A-7FA41226E1A9}">
      <dgm:prSet/>
      <dgm:spPr/>
      <dgm:t>
        <a:bodyPr/>
        <a:lstStyle/>
        <a:p>
          <a:r>
            <a:rPr lang="en-US" dirty="0"/>
            <a:t>Backgrounds</a:t>
          </a:r>
        </a:p>
      </dgm:t>
    </dgm:pt>
    <dgm:pt modelId="{33249765-87A1-4766-B849-C868B68D7219}" type="parTrans" cxnId="{687AB8CF-F4B7-4209-B76E-E8A881E09E7A}">
      <dgm:prSet/>
      <dgm:spPr/>
      <dgm:t>
        <a:bodyPr/>
        <a:lstStyle/>
        <a:p>
          <a:endParaRPr lang="en-US"/>
        </a:p>
      </dgm:t>
    </dgm:pt>
    <dgm:pt modelId="{9031B791-BE36-4F18-B025-C4E18EC66A5B}" type="sibTrans" cxnId="{687AB8CF-F4B7-4209-B76E-E8A881E09E7A}">
      <dgm:prSet/>
      <dgm:spPr/>
      <dgm:t>
        <a:bodyPr/>
        <a:lstStyle/>
        <a:p>
          <a:endParaRPr lang="en-US"/>
        </a:p>
      </dgm:t>
    </dgm:pt>
    <dgm:pt modelId="{D6E37C94-3F40-44F0-B148-CE888B96770F}">
      <dgm:prSet/>
      <dgm:spPr/>
      <dgm:t>
        <a:bodyPr/>
        <a:lstStyle/>
        <a:p>
          <a:r>
            <a:rPr lang="en-US" dirty="0"/>
            <a:t>Fonts</a:t>
          </a:r>
        </a:p>
      </dgm:t>
    </dgm:pt>
    <dgm:pt modelId="{AFE90733-EB32-4731-9BFE-31000BB60910}" type="parTrans" cxnId="{D663DDF9-3230-45BA-8581-41454116B287}">
      <dgm:prSet/>
      <dgm:spPr/>
      <dgm:t>
        <a:bodyPr/>
        <a:lstStyle/>
        <a:p>
          <a:endParaRPr lang="en-US"/>
        </a:p>
      </dgm:t>
    </dgm:pt>
    <dgm:pt modelId="{F4167387-F671-47E5-855D-4C2DD9C2BE67}" type="sibTrans" cxnId="{D663DDF9-3230-45BA-8581-41454116B287}">
      <dgm:prSet/>
      <dgm:spPr/>
      <dgm:t>
        <a:bodyPr/>
        <a:lstStyle/>
        <a:p>
          <a:endParaRPr lang="en-US"/>
        </a:p>
      </dgm:t>
    </dgm:pt>
    <dgm:pt modelId="{FC927D85-7FC6-4C91-9537-435BDDED254A}">
      <dgm:prSet/>
      <dgm:spPr/>
      <dgm:t>
        <a:bodyPr/>
        <a:lstStyle/>
        <a:p>
          <a:r>
            <a:rPr lang="en-US" dirty="0"/>
            <a:t>Text</a:t>
          </a:r>
        </a:p>
      </dgm:t>
    </dgm:pt>
    <dgm:pt modelId="{18A04AF4-6F2C-41B7-AA01-FB7EEADF3D5F}" type="parTrans" cxnId="{56FAB23D-23F6-413B-8EA0-E1E01F62B4FB}">
      <dgm:prSet/>
      <dgm:spPr/>
      <dgm:t>
        <a:bodyPr/>
        <a:lstStyle/>
        <a:p>
          <a:endParaRPr lang="en-US"/>
        </a:p>
      </dgm:t>
    </dgm:pt>
    <dgm:pt modelId="{84290ECC-1B99-47C7-AD51-B9C8C9E43A86}" type="sibTrans" cxnId="{56FAB23D-23F6-413B-8EA0-E1E01F62B4FB}">
      <dgm:prSet/>
      <dgm:spPr/>
      <dgm:t>
        <a:bodyPr/>
        <a:lstStyle/>
        <a:p>
          <a:endParaRPr lang="en-US"/>
        </a:p>
      </dgm:t>
    </dgm:pt>
    <dgm:pt modelId="{8DD8BB7D-EB20-4193-BF68-0B7FD0E5AFAE}">
      <dgm:prSet/>
      <dgm:spPr/>
      <dgm:t>
        <a:bodyPr/>
        <a:lstStyle/>
        <a:p>
          <a:r>
            <a:rPr lang="en-US" dirty="0"/>
            <a:t>Margins</a:t>
          </a:r>
        </a:p>
      </dgm:t>
    </dgm:pt>
    <dgm:pt modelId="{7BEA6E0A-A3F8-4077-B617-FFC9BA94F742}" type="parTrans" cxnId="{FEF62711-F086-4BCB-9FB8-E274FCCF9E0E}">
      <dgm:prSet/>
      <dgm:spPr/>
      <dgm:t>
        <a:bodyPr/>
        <a:lstStyle/>
        <a:p>
          <a:endParaRPr lang="en-US"/>
        </a:p>
      </dgm:t>
    </dgm:pt>
    <dgm:pt modelId="{63196032-9B83-4BFD-BABC-CCBFF42B5E8C}" type="sibTrans" cxnId="{FEF62711-F086-4BCB-9FB8-E274FCCF9E0E}">
      <dgm:prSet/>
      <dgm:spPr/>
      <dgm:t>
        <a:bodyPr/>
        <a:lstStyle/>
        <a:p>
          <a:endParaRPr lang="en-US"/>
        </a:p>
      </dgm:t>
    </dgm:pt>
    <dgm:pt modelId="{012540AD-95C3-456F-AD87-69779C1317B7}">
      <dgm:prSet/>
      <dgm:spPr/>
      <dgm:t>
        <a:bodyPr/>
        <a:lstStyle/>
        <a:p>
          <a:r>
            <a:rPr lang="en-US" dirty="0"/>
            <a:t>Padding</a:t>
          </a:r>
        </a:p>
      </dgm:t>
    </dgm:pt>
    <dgm:pt modelId="{B1B9E7CB-08C3-4112-ABCE-2ACDEDBEC063}" type="parTrans" cxnId="{B99DFF25-D71E-49A7-824D-B7A355888BEC}">
      <dgm:prSet/>
      <dgm:spPr/>
      <dgm:t>
        <a:bodyPr/>
        <a:lstStyle/>
        <a:p>
          <a:endParaRPr lang="en-US"/>
        </a:p>
      </dgm:t>
    </dgm:pt>
    <dgm:pt modelId="{CAAE5FC2-8469-4CF1-B1CE-551B95E46BFF}" type="sibTrans" cxnId="{B99DFF25-D71E-49A7-824D-B7A355888BEC}">
      <dgm:prSet/>
      <dgm:spPr/>
      <dgm:t>
        <a:bodyPr/>
        <a:lstStyle/>
        <a:p>
          <a:endParaRPr lang="en-US"/>
        </a:p>
      </dgm:t>
    </dgm:pt>
    <dgm:pt modelId="{8DF4FA20-E5AB-46AE-ACA8-651C859CAAB8}">
      <dgm:prSet/>
      <dgm:spPr/>
      <dgm:t>
        <a:bodyPr/>
        <a:lstStyle/>
        <a:p>
          <a:r>
            <a:rPr lang="en-US" dirty="0"/>
            <a:t>Box Model</a:t>
          </a:r>
        </a:p>
      </dgm:t>
    </dgm:pt>
    <dgm:pt modelId="{73FA5928-4994-48C5-9398-BE0A94B83D23}" type="sibTrans" cxnId="{9A83FBD9-FBEA-4E11-AC0F-8E550F23648C}">
      <dgm:prSet/>
      <dgm:spPr/>
      <dgm:t>
        <a:bodyPr/>
        <a:lstStyle/>
        <a:p>
          <a:endParaRPr lang="en-US"/>
        </a:p>
      </dgm:t>
    </dgm:pt>
    <dgm:pt modelId="{C25AAB7B-8A9E-4CB2-B83B-483CF9A42E2D}" type="parTrans" cxnId="{9A83FBD9-FBEA-4E11-AC0F-8E550F23648C}">
      <dgm:prSet/>
      <dgm:spPr/>
      <dgm:t>
        <a:bodyPr/>
        <a:lstStyle/>
        <a:p>
          <a:endParaRPr lang="en-US"/>
        </a:p>
      </dgm:t>
    </dgm:pt>
    <dgm:pt modelId="{736AA7B8-AF8C-4EC7-A99D-9430C40340E0}">
      <dgm:prSet/>
      <dgm:spPr/>
      <dgm:t>
        <a:bodyPr/>
        <a:lstStyle/>
        <a:p>
          <a:r>
            <a:rPr lang="en-US" dirty="0"/>
            <a:t>Borders</a:t>
          </a:r>
        </a:p>
      </dgm:t>
    </dgm:pt>
    <dgm:pt modelId="{D77315EF-7B52-47BA-8033-3B814D907CA0}" type="sibTrans" cxnId="{554B7AA0-CE34-4765-A826-81F450678852}">
      <dgm:prSet/>
      <dgm:spPr/>
      <dgm:t>
        <a:bodyPr/>
        <a:lstStyle/>
        <a:p>
          <a:endParaRPr lang="en-US"/>
        </a:p>
      </dgm:t>
    </dgm:pt>
    <dgm:pt modelId="{931FF077-C8D4-4A20-82A2-1A3B3C364C42}" type="parTrans" cxnId="{554B7AA0-CE34-4765-A826-81F450678852}">
      <dgm:prSet/>
      <dgm:spPr/>
      <dgm:t>
        <a:bodyPr/>
        <a:lstStyle/>
        <a:p>
          <a:endParaRPr lang="en-US"/>
        </a:p>
      </dgm:t>
    </dgm:pt>
    <dgm:pt modelId="{B372991F-D8D6-44AC-B6F6-8DFA3592E511}" type="pres">
      <dgm:prSet presAssocID="{96EB814E-0FCD-4038-B4CF-92B1EAF7536F}" presName="diagram" presStyleCnt="0">
        <dgm:presLayoutVars>
          <dgm:dir/>
          <dgm:resizeHandles val="exact"/>
        </dgm:presLayoutVars>
      </dgm:prSet>
      <dgm:spPr/>
    </dgm:pt>
    <dgm:pt modelId="{D8BFCBF1-A4EA-47DA-B522-31F079A7840D}" type="pres">
      <dgm:prSet presAssocID="{C628DC6B-D729-4B9F-BF3C-8DB90099D801}" presName="node" presStyleLbl="node1" presStyleIdx="0" presStyleCnt="13">
        <dgm:presLayoutVars>
          <dgm:bulletEnabled val="1"/>
        </dgm:presLayoutVars>
      </dgm:prSet>
      <dgm:spPr/>
    </dgm:pt>
    <dgm:pt modelId="{F8D80DE9-1C49-4353-9AC1-D586FFE409E9}" type="pres">
      <dgm:prSet presAssocID="{7971B022-4399-4892-8976-406A6569E7D4}" presName="sibTrans" presStyleCnt="0"/>
      <dgm:spPr/>
    </dgm:pt>
    <dgm:pt modelId="{11D81289-8773-4828-942F-B8909BEAB0EE}" type="pres">
      <dgm:prSet presAssocID="{038B193B-3AC2-4802-9AAB-EFDC875AC567}" presName="node" presStyleLbl="node1" presStyleIdx="1" presStyleCnt="13">
        <dgm:presLayoutVars>
          <dgm:bulletEnabled val="1"/>
        </dgm:presLayoutVars>
      </dgm:prSet>
      <dgm:spPr/>
    </dgm:pt>
    <dgm:pt modelId="{6E6AAF21-80DE-4FED-849A-B9656D157ECD}" type="pres">
      <dgm:prSet presAssocID="{6B672093-14C0-4301-9F3B-82ED40E9FA52}" presName="sibTrans" presStyleCnt="0"/>
      <dgm:spPr/>
    </dgm:pt>
    <dgm:pt modelId="{46D5FCDE-0F25-4C12-847A-2D32EAB0915E}" type="pres">
      <dgm:prSet presAssocID="{03D1D5F2-E822-4A7A-A0E5-A456898B4AC7}" presName="node" presStyleLbl="node1" presStyleIdx="2" presStyleCnt="13">
        <dgm:presLayoutVars>
          <dgm:bulletEnabled val="1"/>
        </dgm:presLayoutVars>
      </dgm:prSet>
      <dgm:spPr/>
    </dgm:pt>
    <dgm:pt modelId="{648577A0-CB87-4F9E-8F72-84D8C89E04BB}" type="pres">
      <dgm:prSet presAssocID="{CC8D570C-60B4-497B-8E62-D669A534EBEA}" presName="sibTrans" presStyleCnt="0"/>
      <dgm:spPr/>
    </dgm:pt>
    <dgm:pt modelId="{0D2B420B-E582-4875-88B5-9295F672FAFF}" type="pres">
      <dgm:prSet presAssocID="{2C84982E-637D-4FF7-A24C-03676568E915}" presName="node" presStyleLbl="node1" presStyleIdx="3" presStyleCnt="13">
        <dgm:presLayoutVars>
          <dgm:bulletEnabled val="1"/>
        </dgm:presLayoutVars>
      </dgm:prSet>
      <dgm:spPr/>
    </dgm:pt>
    <dgm:pt modelId="{11E9C2CC-4520-46D1-BE37-1050CB03C36D}" type="pres">
      <dgm:prSet presAssocID="{9F9643E7-2022-482E-9A63-A5C0D2FAD74E}" presName="sibTrans" presStyleCnt="0"/>
      <dgm:spPr/>
    </dgm:pt>
    <dgm:pt modelId="{48C60F7D-AA86-43E7-8AF8-1F0A964CBE56}" type="pres">
      <dgm:prSet presAssocID="{80BF379B-C9C5-4685-9B2E-975E1A942149}" presName="node" presStyleLbl="node1" presStyleIdx="4" presStyleCnt="13">
        <dgm:presLayoutVars>
          <dgm:bulletEnabled val="1"/>
        </dgm:presLayoutVars>
      </dgm:prSet>
      <dgm:spPr/>
    </dgm:pt>
    <dgm:pt modelId="{E42ACA84-3015-46CE-B7B8-05E7D521D1A3}" type="pres">
      <dgm:prSet presAssocID="{346BF92D-3CDA-4E2B-8650-28D12C205822}" presName="sibTrans" presStyleCnt="0"/>
      <dgm:spPr/>
    </dgm:pt>
    <dgm:pt modelId="{35D7A385-7D06-49F5-B7FA-EFC006430A73}" type="pres">
      <dgm:prSet presAssocID="{0D938019-5622-480C-822C-32C4BE739F2B}" presName="node" presStyleLbl="node1" presStyleIdx="5" presStyleCnt="13">
        <dgm:presLayoutVars>
          <dgm:bulletEnabled val="1"/>
        </dgm:presLayoutVars>
      </dgm:prSet>
      <dgm:spPr/>
    </dgm:pt>
    <dgm:pt modelId="{D6984DDB-A4E4-4CA5-A3B5-2E5B93A7872A}" type="pres">
      <dgm:prSet presAssocID="{E6E8DED8-F191-4DEC-BC70-6F80577F059C}" presName="sibTrans" presStyleCnt="0"/>
      <dgm:spPr/>
    </dgm:pt>
    <dgm:pt modelId="{90AC4E6A-A151-4067-A317-31498F3BA4CE}" type="pres">
      <dgm:prSet presAssocID="{3A1E849F-7BB4-4499-BA8A-7FA41226E1A9}" presName="node" presStyleLbl="node1" presStyleIdx="6" presStyleCnt="13">
        <dgm:presLayoutVars>
          <dgm:bulletEnabled val="1"/>
        </dgm:presLayoutVars>
      </dgm:prSet>
      <dgm:spPr/>
    </dgm:pt>
    <dgm:pt modelId="{70C03CAE-C5ED-4E02-986D-94757855C855}" type="pres">
      <dgm:prSet presAssocID="{9031B791-BE36-4F18-B025-C4E18EC66A5B}" presName="sibTrans" presStyleCnt="0"/>
      <dgm:spPr/>
    </dgm:pt>
    <dgm:pt modelId="{06F896CD-8C79-4243-9C8C-203A4CADFF4C}" type="pres">
      <dgm:prSet presAssocID="{D6E37C94-3F40-44F0-B148-CE888B96770F}" presName="node" presStyleLbl="node1" presStyleIdx="7" presStyleCnt="13">
        <dgm:presLayoutVars>
          <dgm:bulletEnabled val="1"/>
        </dgm:presLayoutVars>
      </dgm:prSet>
      <dgm:spPr/>
    </dgm:pt>
    <dgm:pt modelId="{F2994714-8FBA-4ACC-9D8C-3767E1A0345A}" type="pres">
      <dgm:prSet presAssocID="{F4167387-F671-47E5-855D-4C2DD9C2BE67}" presName="sibTrans" presStyleCnt="0"/>
      <dgm:spPr/>
    </dgm:pt>
    <dgm:pt modelId="{1FFB05B7-5347-4393-82D6-FD1C1D140DEE}" type="pres">
      <dgm:prSet presAssocID="{FC927D85-7FC6-4C91-9537-435BDDED254A}" presName="node" presStyleLbl="node1" presStyleIdx="8" presStyleCnt="13">
        <dgm:presLayoutVars>
          <dgm:bulletEnabled val="1"/>
        </dgm:presLayoutVars>
      </dgm:prSet>
      <dgm:spPr/>
    </dgm:pt>
    <dgm:pt modelId="{E4C2C2A0-0736-4553-A1FC-6C46078C6C0F}" type="pres">
      <dgm:prSet presAssocID="{84290ECC-1B99-47C7-AD51-B9C8C9E43A86}" presName="sibTrans" presStyleCnt="0"/>
      <dgm:spPr/>
    </dgm:pt>
    <dgm:pt modelId="{D37B02BD-0F7D-47B5-B7C4-5F355C92A6DA}" type="pres">
      <dgm:prSet presAssocID="{736AA7B8-AF8C-4EC7-A99D-9430C40340E0}" presName="node" presStyleLbl="node1" presStyleIdx="9" presStyleCnt="13">
        <dgm:presLayoutVars>
          <dgm:bulletEnabled val="1"/>
        </dgm:presLayoutVars>
      </dgm:prSet>
      <dgm:spPr/>
    </dgm:pt>
    <dgm:pt modelId="{EB1AFAE7-1F9A-45F1-950B-207B6B226964}" type="pres">
      <dgm:prSet presAssocID="{D77315EF-7B52-47BA-8033-3B814D907CA0}" presName="sibTrans" presStyleCnt="0"/>
      <dgm:spPr/>
    </dgm:pt>
    <dgm:pt modelId="{2F48FF63-7B4F-4CC8-B5B3-828C1468D661}" type="pres">
      <dgm:prSet presAssocID="{8DD8BB7D-EB20-4193-BF68-0B7FD0E5AFAE}" presName="node" presStyleLbl="node1" presStyleIdx="10" presStyleCnt="13">
        <dgm:presLayoutVars>
          <dgm:bulletEnabled val="1"/>
        </dgm:presLayoutVars>
      </dgm:prSet>
      <dgm:spPr/>
    </dgm:pt>
    <dgm:pt modelId="{9DD183CB-F644-4FE9-B50A-4C8BBA0B3D2A}" type="pres">
      <dgm:prSet presAssocID="{63196032-9B83-4BFD-BABC-CCBFF42B5E8C}" presName="sibTrans" presStyleCnt="0"/>
      <dgm:spPr/>
    </dgm:pt>
    <dgm:pt modelId="{85357C14-BC55-4FCD-BBFC-3F8AE76D63C6}" type="pres">
      <dgm:prSet presAssocID="{012540AD-95C3-456F-AD87-69779C1317B7}" presName="node" presStyleLbl="node1" presStyleIdx="11" presStyleCnt="13">
        <dgm:presLayoutVars>
          <dgm:bulletEnabled val="1"/>
        </dgm:presLayoutVars>
      </dgm:prSet>
      <dgm:spPr/>
    </dgm:pt>
    <dgm:pt modelId="{7770C718-97F6-49BD-9140-5859C716A3D9}" type="pres">
      <dgm:prSet presAssocID="{CAAE5FC2-8469-4CF1-B1CE-551B95E46BFF}" presName="sibTrans" presStyleCnt="0"/>
      <dgm:spPr/>
    </dgm:pt>
    <dgm:pt modelId="{5A4A7B8F-4367-400D-8BD8-F5255C48C4F9}" type="pres">
      <dgm:prSet presAssocID="{8DF4FA20-E5AB-46AE-ACA8-651C859CAAB8}" presName="node" presStyleLbl="node1" presStyleIdx="12" presStyleCnt="13">
        <dgm:presLayoutVars>
          <dgm:bulletEnabled val="1"/>
        </dgm:presLayoutVars>
      </dgm:prSet>
      <dgm:spPr/>
    </dgm:pt>
  </dgm:ptLst>
  <dgm:cxnLst>
    <dgm:cxn modelId="{FEF62711-F086-4BCB-9FB8-E274FCCF9E0E}" srcId="{96EB814E-0FCD-4038-B4CF-92B1EAF7536F}" destId="{8DD8BB7D-EB20-4193-BF68-0B7FD0E5AFAE}" srcOrd="10" destOrd="0" parTransId="{7BEA6E0A-A3F8-4077-B617-FFC9BA94F742}" sibTransId="{63196032-9B83-4BFD-BABC-CCBFF42B5E8C}"/>
    <dgm:cxn modelId="{EDF39518-C50D-4DBE-B55A-6D32BE9A3BA6}" type="presOf" srcId="{038B193B-3AC2-4802-9AAB-EFDC875AC567}" destId="{11D81289-8773-4828-942F-B8909BEAB0EE}" srcOrd="0" destOrd="0" presId="urn:microsoft.com/office/officeart/2005/8/layout/default"/>
    <dgm:cxn modelId="{15D3731E-898D-4517-859C-A773BCCE5BE1}" type="presOf" srcId="{03D1D5F2-E822-4A7A-A0E5-A456898B4AC7}" destId="{46D5FCDE-0F25-4C12-847A-2D32EAB0915E}" srcOrd="0" destOrd="0" presId="urn:microsoft.com/office/officeart/2005/8/layout/default"/>
    <dgm:cxn modelId="{B99DFF25-D71E-49A7-824D-B7A355888BEC}" srcId="{96EB814E-0FCD-4038-B4CF-92B1EAF7536F}" destId="{012540AD-95C3-456F-AD87-69779C1317B7}" srcOrd="11" destOrd="0" parTransId="{B1B9E7CB-08C3-4112-ABCE-2ACDEDBEC063}" sibTransId="{CAAE5FC2-8469-4CF1-B1CE-551B95E46BFF}"/>
    <dgm:cxn modelId="{2F3E7528-AB75-456B-84D0-667BBDCF400D}" type="presOf" srcId="{736AA7B8-AF8C-4EC7-A99D-9430C40340E0}" destId="{D37B02BD-0F7D-47B5-B7C4-5F355C92A6DA}" srcOrd="0" destOrd="0" presId="urn:microsoft.com/office/officeart/2005/8/layout/default"/>
    <dgm:cxn modelId="{0DE90A29-BFD1-4784-AE04-989D7030F84B}" type="presOf" srcId="{8DF4FA20-E5AB-46AE-ACA8-651C859CAAB8}" destId="{5A4A7B8F-4367-400D-8BD8-F5255C48C4F9}" srcOrd="0" destOrd="0" presId="urn:microsoft.com/office/officeart/2005/8/layout/default"/>
    <dgm:cxn modelId="{80FB9F33-3CDD-43E8-97F6-7E98C194D766}" srcId="{96EB814E-0FCD-4038-B4CF-92B1EAF7536F}" destId="{038B193B-3AC2-4802-9AAB-EFDC875AC567}" srcOrd="1" destOrd="0" parTransId="{BF5B92C3-7636-4A40-A3B0-2DD3427E4F9C}" sibTransId="{6B672093-14C0-4301-9F3B-82ED40E9FA52}"/>
    <dgm:cxn modelId="{56FAB23D-23F6-413B-8EA0-E1E01F62B4FB}" srcId="{96EB814E-0FCD-4038-B4CF-92B1EAF7536F}" destId="{FC927D85-7FC6-4C91-9537-435BDDED254A}" srcOrd="8" destOrd="0" parTransId="{18A04AF4-6F2C-41B7-AA01-FB7EEADF3D5F}" sibTransId="{84290ECC-1B99-47C7-AD51-B9C8C9E43A86}"/>
    <dgm:cxn modelId="{49AA595D-071D-4D10-8975-A784EB118412}" srcId="{96EB814E-0FCD-4038-B4CF-92B1EAF7536F}" destId="{80BF379B-C9C5-4685-9B2E-975E1A942149}" srcOrd="4" destOrd="0" parTransId="{B746AED2-1CE8-4B5F-84BA-DFAB976497D5}" sibTransId="{346BF92D-3CDA-4E2B-8650-28D12C205822}"/>
    <dgm:cxn modelId="{122E3962-BBF7-423F-A0A0-981CF417B4E6}" type="presOf" srcId="{012540AD-95C3-456F-AD87-69779C1317B7}" destId="{85357C14-BC55-4FCD-BBFC-3F8AE76D63C6}" srcOrd="0" destOrd="0" presId="urn:microsoft.com/office/officeart/2005/8/layout/default"/>
    <dgm:cxn modelId="{CF6E1057-5709-4BB6-ACC3-C860C3F2F3FF}" type="presOf" srcId="{3A1E849F-7BB4-4499-BA8A-7FA41226E1A9}" destId="{90AC4E6A-A151-4067-A317-31498F3BA4CE}" srcOrd="0" destOrd="0" presId="urn:microsoft.com/office/officeart/2005/8/layout/default"/>
    <dgm:cxn modelId="{A2645678-8A59-4662-B93C-48FFDD28E8DD}" type="presOf" srcId="{D6E37C94-3F40-44F0-B148-CE888B96770F}" destId="{06F896CD-8C79-4243-9C8C-203A4CADFF4C}" srcOrd="0" destOrd="0" presId="urn:microsoft.com/office/officeart/2005/8/layout/default"/>
    <dgm:cxn modelId="{C484527B-34BB-4850-90F6-67F78B43144D}" type="presOf" srcId="{C628DC6B-D729-4B9F-BF3C-8DB90099D801}" destId="{D8BFCBF1-A4EA-47DA-B522-31F079A7840D}" srcOrd="0" destOrd="0" presId="urn:microsoft.com/office/officeart/2005/8/layout/default"/>
    <dgm:cxn modelId="{554B7AA0-CE34-4765-A826-81F450678852}" srcId="{96EB814E-0FCD-4038-B4CF-92B1EAF7536F}" destId="{736AA7B8-AF8C-4EC7-A99D-9430C40340E0}" srcOrd="9" destOrd="0" parTransId="{931FF077-C8D4-4A20-82A2-1A3B3C364C42}" sibTransId="{D77315EF-7B52-47BA-8033-3B814D907CA0}"/>
    <dgm:cxn modelId="{E15D61B6-60CF-42DE-A2E7-993514B06643}" srcId="{96EB814E-0FCD-4038-B4CF-92B1EAF7536F}" destId="{03D1D5F2-E822-4A7A-A0E5-A456898B4AC7}" srcOrd="2" destOrd="0" parTransId="{4AA580AB-EAA5-4159-886B-315AD49A26C6}" sibTransId="{CC8D570C-60B4-497B-8E62-D669A534EBEA}"/>
    <dgm:cxn modelId="{EFAA68B7-D70B-4830-A4B6-71E8B4DFE7C6}" srcId="{96EB814E-0FCD-4038-B4CF-92B1EAF7536F}" destId="{C628DC6B-D729-4B9F-BF3C-8DB90099D801}" srcOrd="0" destOrd="0" parTransId="{DEFDD1F3-11A2-4281-BE18-5140F09D3026}" sibTransId="{7971B022-4399-4892-8976-406A6569E7D4}"/>
    <dgm:cxn modelId="{940FC0BC-0726-4283-9FC9-D2538284FF84}" type="presOf" srcId="{2C84982E-637D-4FF7-A24C-03676568E915}" destId="{0D2B420B-E582-4875-88B5-9295F672FAFF}" srcOrd="0" destOrd="0" presId="urn:microsoft.com/office/officeart/2005/8/layout/default"/>
    <dgm:cxn modelId="{8C09C3C1-7C5D-4C44-BC05-587DDB6418F0}" type="presOf" srcId="{80BF379B-C9C5-4685-9B2E-975E1A942149}" destId="{48C60F7D-AA86-43E7-8AF8-1F0A964CBE56}" srcOrd="0" destOrd="0" presId="urn:microsoft.com/office/officeart/2005/8/layout/default"/>
    <dgm:cxn modelId="{E8ACDCC4-11DE-4BFC-8848-0A7C67AA83B6}" srcId="{96EB814E-0FCD-4038-B4CF-92B1EAF7536F}" destId="{0D938019-5622-480C-822C-32C4BE739F2B}" srcOrd="5" destOrd="0" parTransId="{F336AF02-1838-49A9-8781-43A85DE20154}" sibTransId="{E6E8DED8-F191-4DEC-BC70-6F80577F059C}"/>
    <dgm:cxn modelId="{687AB8CF-F4B7-4209-B76E-E8A881E09E7A}" srcId="{96EB814E-0FCD-4038-B4CF-92B1EAF7536F}" destId="{3A1E849F-7BB4-4499-BA8A-7FA41226E1A9}" srcOrd="6" destOrd="0" parTransId="{33249765-87A1-4766-B849-C868B68D7219}" sibTransId="{9031B791-BE36-4F18-B025-C4E18EC66A5B}"/>
    <dgm:cxn modelId="{76B9D4D4-7159-460C-A8E8-7674DF38F654}" type="presOf" srcId="{96EB814E-0FCD-4038-B4CF-92B1EAF7536F}" destId="{B372991F-D8D6-44AC-B6F6-8DFA3592E511}" srcOrd="0" destOrd="0" presId="urn:microsoft.com/office/officeart/2005/8/layout/default"/>
    <dgm:cxn modelId="{9A83FBD9-FBEA-4E11-AC0F-8E550F23648C}" srcId="{96EB814E-0FCD-4038-B4CF-92B1EAF7536F}" destId="{8DF4FA20-E5AB-46AE-ACA8-651C859CAAB8}" srcOrd="12" destOrd="0" parTransId="{C25AAB7B-8A9E-4CB2-B83B-483CF9A42E2D}" sibTransId="{73FA5928-4994-48C5-9398-BE0A94B83D23}"/>
    <dgm:cxn modelId="{3A35A4E8-E4A9-4E14-92B3-2DA8037D56D0}" type="presOf" srcId="{FC927D85-7FC6-4C91-9537-435BDDED254A}" destId="{1FFB05B7-5347-4393-82D6-FD1C1D140DEE}" srcOrd="0" destOrd="0" presId="urn:microsoft.com/office/officeart/2005/8/layout/default"/>
    <dgm:cxn modelId="{80C348F6-3A0A-47BF-9CB7-970BABAAB2C0}" type="presOf" srcId="{8DD8BB7D-EB20-4193-BF68-0B7FD0E5AFAE}" destId="{2F48FF63-7B4F-4CC8-B5B3-828C1468D661}" srcOrd="0" destOrd="0" presId="urn:microsoft.com/office/officeart/2005/8/layout/default"/>
    <dgm:cxn modelId="{34CC6EF6-C9A8-47FB-8EE6-5967D36CBF4D}" type="presOf" srcId="{0D938019-5622-480C-822C-32C4BE739F2B}" destId="{35D7A385-7D06-49F5-B7FA-EFC006430A73}" srcOrd="0" destOrd="0" presId="urn:microsoft.com/office/officeart/2005/8/layout/default"/>
    <dgm:cxn modelId="{D663DDF9-3230-45BA-8581-41454116B287}" srcId="{96EB814E-0FCD-4038-B4CF-92B1EAF7536F}" destId="{D6E37C94-3F40-44F0-B148-CE888B96770F}" srcOrd="7" destOrd="0" parTransId="{AFE90733-EB32-4731-9BFE-31000BB60910}" sibTransId="{F4167387-F671-47E5-855D-4C2DD9C2BE67}"/>
    <dgm:cxn modelId="{F2C309FD-B228-4E0E-91DA-736A111EAD95}" srcId="{96EB814E-0FCD-4038-B4CF-92B1EAF7536F}" destId="{2C84982E-637D-4FF7-A24C-03676568E915}" srcOrd="3" destOrd="0" parTransId="{3B8ED349-834B-433D-9413-F9AD9EABC232}" sibTransId="{9F9643E7-2022-482E-9A63-A5C0D2FAD74E}"/>
    <dgm:cxn modelId="{C7EF5379-6F56-4033-932E-9B679E91281B}" type="presParOf" srcId="{B372991F-D8D6-44AC-B6F6-8DFA3592E511}" destId="{D8BFCBF1-A4EA-47DA-B522-31F079A7840D}" srcOrd="0" destOrd="0" presId="urn:microsoft.com/office/officeart/2005/8/layout/default"/>
    <dgm:cxn modelId="{6B70B37D-146D-4F3A-8A72-41EFBDDE8DDE}" type="presParOf" srcId="{B372991F-D8D6-44AC-B6F6-8DFA3592E511}" destId="{F8D80DE9-1C49-4353-9AC1-D586FFE409E9}" srcOrd="1" destOrd="0" presId="urn:microsoft.com/office/officeart/2005/8/layout/default"/>
    <dgm:cxn modelId="{A8832494-82D2-4CCB-A7F9-04DF144267EC}" type="presParOf" srcId="{B372991F-D8D6-44AC-B6F6-8DFA3592E511}" destId="{11D81289-8773-4828-942F-B8909BEAB0EE}" srcOrd="2" destOrd="0" presId="urn:microsoft.com/office/officeart/2005/8/layout/default"/>
    <dgm:cxn modelId="{976F3833-EA0E-4F4A-A5A7-4D1E3F504209}" type="presParOf" srcId="{B372991F-D8D6-44AC-B6F6-8DFA3592E511}" destId="{6E6AAF21-80DE-4FED-849A-B9656D157ECD}" srcOrd="3" destOrd="0" presId="urn:microsoft.com/office/officeart/2005/8/layout/default"/>
    <dgm:cxn modelId="{42B0D79C-F2C9-4E3D-8026-DAC4ED734B33}" type="presParOf" srcId="{B372991F-D8D6-44AC-B6F6-8DFA3592E511}" destId="{46D5FCDE-0F25-4C12-847A-2D32EAB0915E}" srcOrd="4" destOrd="0" presId="urn:microsoft.com/office/officeart/2005/8/layout/default"/>
    <dgm:cxn modelId="{0C68F4FC-FA55-47FF-9967-FF0336B036C3}" type="presParOf" srcId="{B372991F-D8D6-44AC-B6F6-8DFA3592E511}" destId="{648577A0-CB87-4F9E-8F72-84D8C89E04BB}" srcOrd="5" destOrd="0" presId="urn:microsoft.com/office/officeart/2005/8/layout/default"/>
    <dgm:cxn modelId="{6828C369-36CF-4023-99ED-B1DB982AE1EC}" type="presParOf" srcId="{B372991F-D8D6-44AC-B6F6-8DFA3592E511}" destId="{0D2B420B-E582-4875-88B5-9295F672FAFF}" srcOrd="6" destOrd="0" presId="urn:microsoft.com/office/officeart/2005/8/layout/default"/>
    <dgm:cxn modelId="{B92BD18B-9D0B-46E2-B09F-5AD2FF0D616A}" type="presParOf" srcId="{B372991F-D8D6-44AC-B6F6-8DFA3592E511}" destId="{11E9C2CC-4520-46D1-BE37-1050CB03C36D}" srcOrd="7" destOrd="0" presId="urn:microsoft.com/office/officeart/2005/8/layout/default"/>
    <dgm:cxn modelId="{504D09C7-33EF-4F53-8C5D-19D2CB015BF2}" type="presParOf" srcId="{B372991F-D8D6-44AC-B6F6-8DFA3592E511}" destId="{48C60F7D-AA86-43E7-8AF8-1F0A964CBE56}" srcOrd="8" destOrd="0" presId="urn:microsoft.com/office/officeart/2005/8/layout/default"/>
    <dgm:cxn modelId="{F1830F97-6943-481D-9B68-B7F4545D3E6C}" type="presParOf" srcId="{B372991F-D8D6-44AC-B6F6-8DFA3592E511}" destId="{E42ACA84-3015-46CE-B7B8-05E7D521D1A3}" srcOrd="9" destOrd="0" presId="urn:microsoft.com/office/officeart/2005/8/layout/default"/>
    <dgm:cxn modelId="{21B249AD-8A64-4FB6-B3E7-C5995BB33717}" type="presParOf" srcId="{B372991F-D8D6-44AC-B6F6-8DFA3592E511}" destId="{35D7A385-7D06-49F5-B7FA-EFC006430A73}" srcOrd="10" destOrd="0" presId="urn:microsoft.com/office/officeart/2005/8/layout/default"/>
    <dgm:cxn modelId="{FFE5CEC7-F942-4150-B43D-14F6BE59DBE4}" type="presParOf" srcId="{B372991F-D8D6-44AC-B6F6-8DFA3592E511}" destId="{D6984DDB-A4E4-4CA5-A3B5-2E5B93A7872A}" srcOrd="11" destOrd="0" presId="urn:microsoft.com/office/officeart/2005/8/layout/default"/>
    <dgm:cxn modelId="{EE024112-2D67-42C2-8D6E-4CC3AFB540A1}" type="presParOf" srcId="{B372991F-D8D6-44AC-B6F6-8DFA3592E511}" destId="{90AC4E6A-A151-4067-A317-31498F3BA4CE}" srcOrd="12" destOrd="0" presId="urn:microsoft.com/office/officeart/2005/8/layout/default"/>
    <dgm:cxn modelId="{A0FD1614-916A-4F7D-B66F-35E18368B127}" type="presParOf" srcId="{B372991F-D8D6-44AC-B6F6-8DFA3592E511}" destId="{70C03CAE-C5ED-4E02-986D-94757855C855}" srcOrd="13" destOrd="0" presId="urn:microsoft.com/office/officeart/2005/8/layout/default"/>
    <dgm:cxn modelId="{FC124C3F-AE7F-404D-AA27-86CFDFA82410}" type="presParOf" srcId="{B372991F-D8D6-44AC-B6F6-8DFA3592E511}" destId="{06F896CD-8C79-4243-9C8C-203A4CADFF4C}" srcOrd="14" destOrd="0" presId="urn:microsoft.com/office/officeart/2005/8/layout/default"/>
    <dgm:cxn modelId="{79226E98-CE65-4380-AA72-DFE12B182AB4}" type="presParOf" srcId="{B372991F-D8D6-44AC-B6F6-8DFA3592E511}" destId="{F2994714-8FBA-4ACC-9D8C-3767E1A0345A}" srcOrd="15" destOrd="0" presId="urn:microsoft.com/office/officeart/2005/8/layout/default"/>
    <dgm:cxn modelId="{0F88696E-F356-4786-AE9C-93F5E51A8D64}" type="presParOf" srcId="{B372991F-D8D6-44AC-B6F6-8DFA3592E511}" destId="{1FFB05B7-5347-4393-82D6-FD1C1D140DEE}" srcOrd="16" destOrd="0" presId="urn:microsoft.com/office/officeart/2005/8/layout/default"/>
    <dgm:cxn modelId="{AC8ADED2-26D3-412E-8146-9577939AD747}" type="presParOf" srcId="{B372991F-D8D6-44AC-B6F6-8DFA3592E511}" destId="{E4C2C2A0-0736-4553-A1FC-6C46078C6C0F}" srcOrd="17" destOrd="0" presId="urn:microsoft.com/office/officeart/2005/8/layout/default"/>
    <dgm:cxn modelId="{8FCE04C3-BF35-455A-8DAF-EF5803178E04}" type="presParOf" srcId="{B372991F-D8D6-44AC-B6F6-8DFA3592E511}" destId="{D37B02BD-0F7D-47B5-B7C4-5F355C92A6DA}" srcOrd="18" destOrd="0" presId="urn:microsoft.com/office/officeart/2005/8/layout/default"/>
    <dgm:cxn modelId="{092002C0-F7D0-46FC-8983-C03DD8CB250A}" type="presParOf" srcId="{B372991F-D8D6-44AC-B6F6-8DFA3592E511}" destId="{EB1AFAE7-1F9A-45F1-950B-207B6B226964}" srcOrd="19" destOrd="0" presId="urn:microsoft.com/office/officeart/2005/8/layout/default"/>
    <dgm:cxn modelId="{59240382-B06B-47E8-A0BE-E3E3AC3DE3A2}" type="presParOf" srcId="{B372991F-D8D6-44AC-B6F6-8DFA3592E511}" destId="{2F48FF63-7B4F-4CC8-B5B3-828C1468D661}" srcOrd="20" destOrd="0" presId="urn:microsoft.com/office/officeart/2005/8/layout/default"/>
    <dgm:cxn modelId="{47C2AA59-A4BE-49E9-9B69-360A19AB3143}" type="presParOf" srcId="{B372991F-D8D6-44AC-B6F6-8DFA3592E511}" destId="{9DD183CB-F644-4FE9-B50A-4C8BBA0B3D2A}" srcOrd="21" destOrd="0" presId="urn:microsoft.com/office/officeart/2005/8/layout/default"/>
    <dgm:cxn modelId="{9FCE04BB-57AD-4B73-BD81-A7C59296B2C9}" type="presParOf" srcId="{B372991F-D8D6-44AC-B6F6-8DFA3592E511}" destId="{85357C14-BC55-4FCD-BBFC-3F8AE76D63C6}" srcOrd="22" destOrd="0" presId="urn:microsoft.com/office/officeart/2005/8/layout/default"/>
    <dgm:cxn modelId="{0C5DD684-79DC-42CA-98FF-1B21B3912309}" type="presParOf" srcId="{B372991F-D8D6-44AC-B6F6-8DFA3592E511}" destId="{7770C718-97F6-49BD-9140-5859C716A3D9}" srcOrd="23" destOrd="0" presId="urn:microsoft.com/office/officeart/2005/8/layout/default"/>
    <dgm:cxn modelId="{7FD21F2E-A263-4BBC-BB64-7A922462CEE4}" type="presParOf" srcId="{B372991F-D8D6-44AC-B6F6-8DFA3592E511}" destId="{5A4A7B8F-4367-400D-8BD8-F5255C48C4F9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0F078-621E-4A3F-B8A7-AD3EA209B90F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0FB6F1-4546-41F4-ACEC-6FEBB9A46D97}">
      <dgm:prSet/>
      <dgm:spPr/>
      <dgm:t>
        <a:bodyPr/>
        <a:lstStyle/>
        <a:p>
          <a:r>
            <a:rPr lang="en-US" dirty="0"/>
            <a:t>CSS Saves a Lot of Work!</a:t>
          </a:r>
        </a:p>
      </dgm:t>
    </dgm:pt>
    <dgm:pt modelId="{947567E8-BC54-48C3-B70B-0740CCBCD329}" type="parTrans" cxnId="{1E9DDEDA-CEC0-4277-97AE-B60C2728FC0B}">
      <dgm:prSet/>
      <dgm:spPr/>
      <dgm:t>
        <a:bodyPr/>
        <a:lstStyle/>
        <a:p>
          <a:endParaRPr lang="en-US"/>
        </a:p>
      </dgm:t>
    </dgm:pt>
    <dgm:pt modelId="{4016B01A-12B2-4F04-802F-8610064011CD}" type="sibTrans" cxnId="{1E9DDEDA-CEC0-4277-97AE-B60C2728FC0B}">
      <dgm:prSet/>
      <dgm:spPr/>
      <dgm:t>
        <a:bodyPr/>
        <a:lstStyle/>
        <a:p>
          <a:endParaRPr lang="en-US"/>
        </a:p>
      </dgm:t>
    </dgm:pt>
    <dgm:pt modelId="{DFC18F91-666D-427D-BFA9-A2AEF748BFAA}">
      <dgm:prSet/>
      <dgm:spPr/>
      <dgm:t>
        <a:bodyPr/>
        <a:lstStyle/>
        <a:p>
          <a:r>
            <a:rPr lang="en-US" dirty="0"/>
            <a:t>The style definitions are normally saved in external .</a:t>
          </a:r>
          <a:r>
            <a:rPr lang="en-US" dirty="0" err="1"/>
            <a:t>css</a:t>
          </a:r>
          <a:r>
            <a:rPr lang="en-US" dirty="0"/>
            <a:t> files.</a:t>
          </a:r>
        </a:p>
      </dgm:t>
    </dgm:pt>
    <dgm:pt modelId="{453C98CE-395F-4969-A689-49B6E256FA09}" type="parTrans" cxnId="{5465CEF6-CC73-4D1C-8370-06A6556D8EB8}">
      <dgm:prSet/>
      <dgm:spPr/>
      <dgm:t>
        <a:bodyPr/>
        <a:lstStyle/>
        <a:p>
          <a:endParaRPr lang="en-US"/>
        </a:p>
      </dgm:t>
    </dgm:pt>
    <dgm:pt modelId="{14494A0E-A8D8-4A72-8AA2-32109EFF8E03}" type="sibTrans" cxnId="{5465CEF6-CC73-4D1C-8370-06A6556D8EB8}">
      <dgm:prSet/>
      <dgm:spPr/>
      <dgm:t>
        <a:bodyPr/>
        <a:lstStyle/>
        <a:p>
          <a:endParaRPr lang="en-US"/>
        </a:p>
      </dgm:t>
    </dgm:pt>
    <dgm:pt modelId="{352DAE64-04B9-4BF4-B98F-DCD233D02DDC}">
      <dgm:prSet/>
      <dgm:spPr/>
      <dgm:t>
        <a:bodyPr/>
        <a:lstStyle/>
        <a:p>
          <a:r>
            <a:rPr lang="en-US" dirty="0"/>
            <a:t>With an external stylesheet file, you can change the look of an entire website by changing just one file!</a:t>
          </a:r>
        </a:p>
      </dgm:t>
    </dgm:pt>
    <dgm:pt modelId="{F1DE21AF-5ACB-4436-A74A-54457DD6ECAE}" type="parTrans" cxnId="{3474C7EA-5CFD-4012-9C24-7EEE6D8B1370}">
      <dgm:prSet/>
      <dgm:spPr/>
      <dgm:t>
        <a:bodyPr/>
        <a:lstStyle/>
        <a:p>
          <a:endParaRPr lang="en-US"/>
        </a:p>
      </dgm:t>
    </dgm:pt>
    <dgm:pt modelId="{1B1C5BEB-DFEC-403C-B47D-2AE466B3FFE6}" type="sibTrans" cxnId="{3474C7EA-5CFD-4012-9C24-7EEE6D8B1370}">
      <dgm:prSet/>
      <dgm:spPr/>
      <dgm:t>
        <a:bodyPr/>
        <a:lstStyle/>
        <a:p>
          <a:endParaRPr lang="en-US"/>
        </a:p>
      </dgm:t>
    </dgm:pt>
    <dgm:pt modelId="{4B0EA0A2-2ABD-420B-B085-992A4049928A}" type="pres">
      <dgm:prSet presAssocID="{B030F078-621E-4A3F-B8A7-AD3EA209B9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D02AF5-4799-49CE-8FCB-ECBCAC9B0865}" type="pres">
      <dgm:prSet presAssocID="{B60FB6F1-4546-41F4-ACEC-6FEBB9A46D97}" presName="hierRoot1" presStyleCnt="0"/>
      <dgm:spPr/>
    </dgm:pt>
    <dgm:pt modelId="{1CCC92A9-7C70-45C8-932E-A5287102D745}" type="pres">
      <dgm:prSet presAssocID="{B60FB6F1-4546-41F4-ACEC-6FEBB9A46D97}" presName="composite" presStyleCnt="0"/>
      <dgm:spPr/>
    </dgm:pt>
    <dgm:pt modelId="{AFE6CB64-77ED-45CA-8E72-37CCFDD27FCC}" type="pres">
      <dgm:prSet presAssocID="{B60FB6F1-4546-41F4-ACEC-6FEBB9A46D97}" presName="background" presStyleLbl="node0" presStyleIdx="0" presStyleCnt="3"/>
      <dgm:spPr/>
    </dgm:pt>
    <dgm:pt modelId="{820F4CBC-480C-4C8A-A881-C5AE81F4CBCF}" type="pres">
      <dgm:prSet presAssocID="{B60FB6F1-4546-41F4-ACEC-6FEBB9A46D97}" presName="text" presStyleLbl="fgAcc0" presStyleIdx="0" presStyleCnt="3">
        <dgm:presLayoutVars>
          <dgm:chPref val="3"/>
        </dgm:presLayoutVars>
      </dgm:prSet>
      <dgm:spPr/>
    </dgm:pt>
    <dgm:pt modelId="{0EFE2616-747A-4847-A1E9-F739822EB404}" type="pres">
      <dgm:prSet presAssocID="{B60FB6F1-4546-41F4-ACEC-6FEBB9A46D97}" presName="hierChild2" presStyleCnt="0"/>
      <dgm:spPr/>
    </dgm:pt>
    <dgm:pt modelId="{241CC710-1A6C-4564-9C38-E3340D7BFA8A}" type="pres">
      <dgm:prSet presAssocID="{DFC18F91-666D-427D-BFA9-A2AEF748BFAA}" presName="hierRoot1" presStyleCnt="0"/>
      <dgm:spPr/>
    </dgm:pt>
    <dgm:pt modelId="{D21B277F-0812-46AD-B61E-594E354F8B42}" type="pres">
      <dgm:prSet presAssocID="{DFC18F91-666D-427D-BFA9-A2AEF748BFAA}" presName="composite" presStyleCnt="0"/>
      <dgm:spPr/>
    </dgm:pt>
    <dgm:pt modelId="{3C144B9F-970D-45E1-8EDB-AE439A164966}" type="pres">
      <dgm:prSet presAssocID="{DFC18F91-666D-427D-BFA9-A2AEF748BFAA}" presName="background" presStyleLbl="node0" presStyleIdx="1" presStyleCnt="3"/>
      <dgm:spPr/>
    </dgm:pt>
    <dgm:pt modelId="{F37031CE-CEEB-4919-A8A7-51B597527D3A}" type="pres">
      <dgm:prSet presAssocID="{DFC18F91-666D-427D-BFA9-A2AEF748BFAA}" presName="text" presStyleLbl="fgAcc0" presStyleIdx="1" presStyleCnt="3">
        <dgm:presLayoutVars>
          <dgm:chPref val="3"/>
        </dgm:presLayoutVars>
      </dgm:prSet>
      <dgm:spPr/>
    </dgm:pt>
    <dgm:pt modelId="{1E39BB88-7EBB-4337-A0D8-C26BEC56DD2B}" type="pres">
      <dgm:prSet presAssocID="{DFC18F91-666D-427D-BFA9-A2AEF748BFAA}" presName="hierChild2" presStyleCnt="0"/>
      <dgm:spPr/>
    </dgm:pt>
    <dgm:pt modelId="{9C506877-A6C1-4692-84B1-700A76D64045}" type="pres">
      <dgm:prSet presAssocID="{352DAE64-04B9-4BF4-B98F-DCD233D02DDC}" presName="hierRoot1" presStyleCnt="0"/>
      <dgm:spPr/>
    </dgm:pt>
    <dgm:pt modelId="{A92CB551-E09E-419E-9A8C-FD5F79665B06}" type="pres">
      <dgm:prSet presAssocID="{352DAE64-04B9-4BF4-B98F-DCD233D02DDC}" presName="composite" presStyleCnt="0"/>
      <dgm:spPr/>
    </dgm:pt>
    <dgm:pt modelId="{49E88720-6894-4ABC-82E7-202CE27A01DB}" type="pres">
      <dgm:prSet presAssocID="{352DAE64-04B9-4BF4-B98F-DCD233D02DDC}" presName="background" presStyleLbl="node0" presStyleIdx="2" presStyleCnt="3"/>
      <dgm:spPr/>
    </dgm:pt>
    <dgm:pt modelId="{5F45BA41-8AE5-4296-84AD-CA36E548C6F7}" type="pres">
      <dgm:prSet presAssocID="{352DAE64-04B9-4BF4-B98F-DCD233D02DDC}" presName="text" presStyleLbl="fgAcc0" presStyleIdx="2" presStyleCnt="3">
        <dgm:presLayoutVars>
          <dgm:chPref val="3"/>
        </dgm:presLayoutVars>
      </dgm:prSet>
      <dgm:spPr/>
    </dgm:pt>
    <dgm:pt modelId="{20A67C01-90F2-42CC-97B7-E330AF8652A8}" type="pres">
      <dgm:prSet presAssocID="{352DAE64-04B9-4BF4-B98F-DCD233D02DDC}" presName="hierChild2" presStyleCnt="0"/>
      <dgm:spPr/>
    </dgm:pt>
  </dgm:ptLst>
  <dgm:cxnLst>
    <dgm:cxn modelId="{E1F8C888-B06E-4291-A88D-ABD023028E82}" type="presOf" srcId="{DFC18F91-666D-427D-BFA9-A2AEF748BFAA}" destId="{F37031CE-CEEB-4919-A8A7-51B597527D3A}" srcOrd="0" destOrd="0" presId="urn:microsoft.com/office/officeart/2005/8/layout/hierarchy1"/>
    <dgm:cxn modelId="{9573218D-92CC-4104-9228-8A64995852D6}" type="presOf" srcId="{352DAE64-04B9-4BF4-B98F-DCD233D02DDC}" destId="{5F45BA41-8AE5-4296-84AD-CA36E548C6F7}" srcOrd="0" destOrd="0" presId="urn:microsoft.com/office/officeart/2005/8/layout/hierarchy1"/>
    <dgm:cxn modelId="{030F128F-33A0-4DAF-804A-6B61E8663BAB}" type="presOf" srcId="{B030F078-621E-4A3F-B8A7-AD3EA209B90F}" destId="{4B0EA0A2-2ABD-420B-B085-992A4049928A}" srcOrd="0" destOrd="0" presId="urn:microsoft.com/office/officeart/2005/8/layout/hierarchy1"/>
    <dgm:cxn modelId="{4988D29A-9618-46D0-B32C-8F2CEDBFE943}" type="presOf" srcId="{B60FB6F1-4546-41F4-ACEC-6FEBB9A46D97}" destId="{820F4CBC-480C-4C8A-A881-C5AE81F4CBCF}" srcOrd="0" destOrd="0" presId="urn:microsoft.com/office/officeart/2005/8/layout/hierarchy1"/>
    <dgm:cxn modelId="{1E9DDEDA-CEC0-4277-97AE-B60C2728FC0B}" srcId="{B030F078-621E-4A3F-B8A7-AD3EA209B90F}" destId="{B60FB6F1-4546-41F4-ACEC-6FEBB9A46D97}" srcOrd="0" destOrd="0" parTransId="{947567E8-BC54-48C3-B70B-0740CCBCD329}" sibTransId="{4016B01A-12B2-4F04-802F-8610064011CD}"/>
    <dgm:cxn modelId="{3474C7EA-5CFD-4012-9C24-7EEE6D8B1370}" srcId="{B030F078-621E-4A3F-B8A7-AD3EA209B90F}" destId="{352DAE64-04B9-4BF4-B98F-DCD233D02DDC}" srcOrd="2" destOrd="0" parTransId="{F1DE21AF-5ACB-4436-A74A-54457DD6ECAE}" sibTransId="{1B1C5BEB-DFEC-403C-B47D-2AE466B3FFE6}"/>
    <dgm:cxn modelId="{5465CEF6-CC73-4D1C-8370-06A6556D8EB8}" srcId="{B030F078-621E-4A3F-B8A7-AD3EA209B90F}" destId="{DFC18F91-666D-427D-BFA9-A2AEF748BFAA}" srcOrd="1" destOrd="0" parTransId="{453C98CE-395F-4969-A689-49B6E256FA09}" sibTransId="{14494A0E-A8D8-4A72-8AA2-32109EFF8E03}"/>
    <dgm:cxn modelId="{BD1983C5-1DB9-425F-850B-3C6150DAD571}" type="presParOf" srcId="{4B0EA0A2-2ABD-420B-B085-992A4049928A}" destId="{A6D02AF5-4799-49CE-8FCB-ECBCAC9B0865}" srcOrd="0" destOrd="0" presId="urn:microsoft.com/office/officeart/2005/8/layout/hierarchy1"/>
    <dgm:cxn modelId="{A318B21E-C252-454D-9BAD-644EA1054A55}" type="presParOf" srcId="{A6D02AF5-4799-49CE-8FCB-ECBCAC9B0865}" destId="{1CCC92A9-7C70-45C8-932E-A5287102D745}" srcOrd="0" destOrd="0" presId="urn:microsoft.com/office/officeart/2005/8/layout/hierarchy1"/>
    <dgm:cxn modelId="{44DF6200-C9F4-4796-ADC0-DBC7AF7DD7A6}" type="presParOf" srcId="{1CCC92A9-7C70-45C8-932E-A5287102D745}" destId="{AFE6CB64-77ED-45CA-8E72-37CCFDD27FCC}" srcOrd="0" destOrd="0" presId="urn:microsoft.com/office/officeart/2005/8/layout/hierarchy1"/>
    <dgm:cxn modelId="{81E677B0-AE61-48FF-A976-2002B4D7E847}" type="presParOf" srcId="{1CCC92A9-7C70-45C8-932E-A5287102D745}" destId="{820F4CBC-480C-4C8A-A881-C5AE81F4CBCF}" srcOrd="1" destOrd="0" presId="urn:microsoft.com/office/officeart/2005/8/layout/hierarchy1"/>
    <dgm:cxn modelId="{2ED4CAED-9458-417A-8E5C-0C17D269B1C0}" type="presParOf" srcId="{A6D02AF5-4799-49CE-8FCB-ECBCAC9B0865}" destId="{0EFE2616-747A-4847-A1E9-F739822EB404}" srcOrd="1" destOrd="0" presId="urn:microsoft.com/office/officeart/2005/8/layout/hierarchy1"/>
    <dgm:cxn modelId="{BA88B4CC-DA15-4A43-AFFA-AB4B5CF4FB34}" type="presParOf" srcId="{4B0EA0A2-2ABD-420B-B085-992A4049928A}" destId="{241CC710-1A6C-4564-9C38-E3340D7BFA8A}" srcOrd="1" destOrd="0" presId="urn:microsoft.com/office/officeart/2005/8/layout/hierarchy1"/>
    <dgm:cxn modelId="{49CF94D0-19E4-411A-B4B6-9FD3F4A1BD55}" type="presParOf" srcId="{241CC710-1A6C-4564-9C38-E3340D7BFA8A}" destId="{D21B277F-0812-46AD-B61E-594E354F8B42}" srcOrd="0" destOrd="0" presId="urn:microsoft.com/office/officeart/2005/8/layout/hierarchy1"/>
    <dgm:cxn modelId="{D7992E37-E013-4F58-99E1-AE32D58F1C3E}" type="presParOf" srcId="{D21B277F-0812-46AD-B61E-594E354F8B42}" destId="{3C144B9F-970D-45E1-8EDB-AE439A164966}" srcOrd="0" destOrd="0" presId="urn:microsoft.com/office/officeart/2005/8/layout/hierarchy1"/>
    <dgm:cxn modelId="{941C97FC-A5B2-4D03-81A3-44E7FBE058BA}" type="presParOf" srcId="{D21B277F-0812-46AD-B61E-594E354F8B42}" destId="{F37031CE-CEEB-4919-A8A7-51B597527D3A}" srcOrd="1" destOrd="0" presId="urn:microsoft.com/office/officeart/2005/8/layout/hierarchy1"/>
    <dgm:cxn modelId="{7C74D36B-A192-43A4-AE45-F776378355DC}" type="presParOf" srcId="{241CC710-1A6C-4564-9C38-E3340D7BFA8A}" destId="{1E39BB88-7EBB-4337-A0D8-C26BEC56DD2B}" srcOrd="1" destOrd="0" presId="urn:microsoft.com/office/officeart/2005/8/layout/hierarchy1"/>
    <dgm:cxn modelId="{82346583-E1B1-4745-B257-38C22CCF6ABF}" type="presParOf" srcId="{4B0EA0A2-2ABD-420B-B085-992A4049928A}" destId="{9C506877-A6C1-4692-84B1-700A76D64045}" srcOrd="2" destOrd="0" presId="urn:microsoft.com/office/officeart/2005/8/layout/hierarchy1"/>
    <dgm:cxn modelId="{04202FD6-9BAD-422B-B9C6-FCF96C243502}" type="presParOf" srcId="{9C506877-A6C1-4692-84B1-700A76D64045}" destId="{A92CB551-E09E-419E-9A8C-FD5F79665B06}" srcOrd="0" destOrd="0" presId="urn:microsoft.com/office/officeart/2005/8/layout/hierarchy1"/>
    <dgm:cxn modelId="{478E043E-A405-4F60-9918-AE917E09206A}" type="presParOf" srcId="{A92CB551-E09E-419E-9A8C-FD5F79665B06}" destId="{49E88720-6894-4ABC-82E7-202CE27A01DB}" srcOrd="0" destOrd="0" presId="urn:microsoft.com/office/officeart/2005/8/layout/hierarchy1"/>
    <dgm:cxn modelId="{2D178848-0233-4E4B-9DDC-005B2339C392}" type="presParOf" srcId="{A92CB551-E09E-419E-9A8C-FD5F79665B06}" destId="{5F45BA41-8AE5-4296-84AD-CA36E548C6F7}" srcOrd="1" destOrd="0" presId="urn:microsoft.com/office/officeart/2005/8/layout/hierarchy1"/>
    <dgm:cxn modelId="{A0A533EE-9516-4A6C-9F3A-E82877D70843}" type="presParOf" srcId="{9C506877-A6C1-4692-84B1-700A76D64045}" destId="{20A67C01-90F2-42CC-97B7-E330AF8652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CBF1-A4EA-47DA-B522-31F079A7840D}">
      <dsp:nvSpPr>
        <dsp:cNvPr id="0" name=""/>
        <dsp:cNvSpPr/>
      </dsp:nvSpPr>
      <dsp:spPr>
        <a:xfrm>
          <a:off x="3594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Introduction</a:t>
          </a:r>
        </a:p>
      </dsp:txBody>
      <dsp:txXfrm>
        <a:off x="3594" y="229666"/>
        <a:ext cx="1946002" cy="1167601"/>
      </dsp:txXfrm>
    </dsp:sp>
    <dsp:sp modelId="{11D81289-8773-4828-942F-B8909BEAB0EE}">
      <dsp:nvSpPr>
        <dsp:cNvPr id="0" name=""/>
        <dsp:cNvSpPr/>
      </dsp:nvSpPr>
      <dsp:spPr>
        <a:xfrm>
          <a:off x="2144196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Syntax</a:t>
          </a:r>
        </a:p>
      </dsp:txBody>
      <dsp:txXfrm>
        <a:off x="2144196" y="229666"/>
        <a:ext cx="1946002" cy="1167601"/>
      </dsp:txXfrm>
    </dsp:sp>
    <dsp:sp modelId="{46D5FCDE-0F25-4C12-847A-2D32EAB0915E}">
      <dsp:nvSpPr>
        <dsp:cNvPr id="0" name=""/>
        <dsp:cNvSpPr/>
      </dsp:nvSpPr>
      <dsp:spPr>
        <a:xfrm>
          <a:off x="4284798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Selectors</a:t>
          </a:r>
        </a:p>
      </dsp:txBody>
      <dsp:txXfrm>
        <a:off x="4284798" y="229666"/>
        <a:ext cx="1946002" cy="1167601"/>
      </dsp:txXfrm>
    </dsp:sp>
    <dsp:sp modelId="{0D2B420B-E582-4875-88B5-9295F672FAFF}">
      <dsp:nvSpPr>
        <dsp:cNvPr id="0" name=""/>
        <dsp:cNvSpPr/>
      </dsp:nvSpPr>
      <dsp:spPr>
        <a:xfrm>
          <a:off x="6425401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To Add CSS</a:t>
          </a:r>
        </a:p>
      </dsp:txBody>
      <dsp:txXfrm>
        <a:off x="6425401" y="229666"/>
        <a:ext cx="1946002" cy="1167601"/>
      </dsp:txXfrm>
    </dsp:sp>
    <dsp:sp modelId="{48C60F7D-AA86-43E7-8AF8-1F0A964CBE56}">
      <dsp:nvSpPr>
        <dsp:cNvPr id="0" name=""/>
        <dsp:cNvSpPr/>
      </dsp:nvSpPr>
      <dsp:spPr>
        <a:xfrm>
          <a:off x="8566003" y="229666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Comments</a:t>
          </a:r>
        </a:p>
      </dsp:txBody>
      <dsp:txXfrm>
        <a:off x="8566003" y="229666"/>
        <a:ext cx="1946002" cy="1167601"/>
      </dsp:txXfrm>
    </dsp:sp>
    <dsp:sp modelId="{35D7A385-7D06-49F5-B7FA-EFC006430A73}">
      <dsp:nvSpPr>
        <dsp:cNvPr id="0" name=""/>
        <dsp:cNvSpPr/>
      </dsp:nvSpPr>
      <dsp:spPr>
        <a:xfrm>
          <a:off x="3594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Colors</a:t>
          </a:r>
        </a:p>
      </dsp:txBody>
      <dsp:txXfrm>
        <a:off x="3594" y="1591868"/>
        <a:ext cx="1946002" cy="1167601"/>
      </dsp:txXfrm>
    </dsp:sp>
    <dsp:sp modelId="{90AC4E6A-A151-4067-A317-31498F3BA4CE}">
      <dsp:nvSpPr>
        <dsp:cNvPr id="0" name=""/>
        <dsp:cNvSpPr/>
      </dsp:nvSpPr>
      <dsp:spPr>
        <a:xfrm>
          <a:off x="2144196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Backgrounds</a:t>
          </a:r>
        </a:p>
      </dsp:txBody>
      <dsp:txXfrm>
        <a:off x="2144196" y="1591868"/>
        <a:ext cx="1946002" cy="1167601"/>
      </dsp:txXfrm>
    </dsp:sp>
    <dsp:sp modelId="{06F896CD-8C79-4243-9C8C-203A4CADFF4C}">
      <dsp:nvSpPr>
        <dsp:cNvPr id="0" name=""/>
        <dsp:cNvSpPr/>
      </dsp:nvSpPr>
      <dsp:spPr>
        <a:xfrm>
          <a:off x="4284798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Fonts</a:t>
          </a:r>
        </a:p>
      </dsp:txBody>
      <dsp:txXfrm>
        <a:off x="4284798" y="1591868"/>
        <a:ext cx="1946002" cy="1167601"/>
      </dsp:txXfrm>
    </dsp:sp>
    <dsp:sp modelId="{1FFB05B7-5347-4393-82D6-FD1C1D140DEE}">
      <dsp:nvSpPr>
        <dsp:cNvPr id="0" name=""/>
        <dsp:cNvSpPr/>
      </dsp:nvSpPr>
      <dsp:spPr>
        <a:xfrm>
          <a:off x="6425401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Text</a:t>
          </a:r>
        </a:p>
      </dsp:txBody>
      <dsp:txXfrm>
        <a:off x="6425401" y="1591868"/>
        <a:ext cx="1946002" cy="1167601"/>
      </dsp:txXfrm>
    </dsp:sp>
    <dsp:sp modelId="{D37B02BD-0F7D-47B5-B7C4-5F355C92A6DA}">
      <dsp:nvSpPr>
        <dsp:cNvPr id="0" name=""/>
        <dsp:cNvSpPr/>
      </dsp:nvSpPr>
      <dsp:spPr>
        <a:xfrm>
          <a:off x="8566003" y="1591868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Borders</a:t>
          </a:r>
        </a:p>
      </dsp:txBody>
      <dsp:txXfrm>
        <a:off x="8566003" y="1591868"/>
        <a:ext cx="1946002" cy="1167601"/>
      </dsp:txXfrm>
    </dsp:sp>
    <dsp:sp modelId="{2F48FF63-7B4F-4CC8-B5B3-828C1468D661}">
      <dsp:nvSpPr>
        <dsp:cNvPr id="0" name=""/>
        <dsp:cNvSpPr/>
      </dsp:nvSpPr>
      <dsp:spPr>
        <a:xfrm>
          <a:off x="2144196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Margins</a:t>
          </a:r>
        </a:p>
      </dsp:txBody>
      <dsp:txXfrm>
        <a:off x="2144196" y="2954069"/>
        <a:ext cx="1946002" cy="1167601"/>
      </dsp:txXfrm>
    </dsp:sp>
    <dsp:sp modelId="{85357C14-BC55-4FCD-BBFC-3F8AE76D63C6}">
      <dsp:nvSpPr>
        <dsp:cNvPr id="0" name=""/>
        <dsp:cNvSpPr/>
      </dsp:nvSpPr>
      <dsp:spPr>
        <a:xfrm>
          <a:off x="4284798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Padding</a:t>
          </a:r>
        </a:p>
      </dsp:txBody>
      <dsp:txXfrm>
        <a:off x="4284798" y="2954069"/>
        <a:ext cx="1946002" cy="1167601"/>
      </dsp:txXfrm>
    </dsp:sp>
    <dsp:sp modelId="{5A4A7B8F-4367-400D-8BD8-F5255C48C4F9}">
      <dsp:nvSpPr>
        <dsp:cNvPr id="0" name=""/>
        <dsp:cNvSpPr/>
      </dsp:nvSpPr>
      <dsp:spPr>
        <a:xfrm>
          <a:off x="6425401" y="2954069"/>
          <a:ext cx="1946002" cy="1167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Box Model</a:t>
          </a:r>
        </a:p>
      </dsp:txBody>
      <dsp:txXfrm>
        <a:off x="6425401" y="2954069"/>
        <a:ext cx="1946002" cy="116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6CB64-77ED-45CA-8E72-37CCFDD27FCC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0F4CBC-480C-4C8A-A881-C5AE81F4CBCF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CSS Saves a Lot of Work!</a:t>
          </a:r>
        </a:p>
      </dsp:txBody>
      <dsp:txXfrm>
        <a:off x="383617" y="1447754"/>
        <a:ext cx="2847502" cy="1768010"/>
      </dsp:txXfrm>
    </dsp:sp>
    <dsp:sp modelId="{3C144B9F-970D-45E1-8EDB-AE439A164966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7031CE-CEEB-4919-A8A7-51B597527D3A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style definitions are normally saved in external .</a:t>
          </a:r>
          <a:r>
            <a:rPr lang="en-US" sz="2200" kern="1200" dirty="0" err="1"/>
            <a:t>css</a:t>
          </a:r>
          <a:r>
            <a:rPr lang="en-US" sz="2200" kern="1200" dirty="0"/>
            <a:t> files.</a:t>
          </a:r>
        </a:p>
      </dsp:txBody>
      <dsp:txXfrm>
        <a:off x="3998355" y="1447754"/>
        <a:ext cx="2847502" cy="1768010"/>
      </dsp:txXfrm>
    </dsp:sp>
    <dsp:sp modelId="{49E88720-6894-4ABC-82E7-202CE27A01DB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45BA41-8AE5-4296-84AD-CA36E548C6F7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With an external stylesheet file, you can change the look of an entire website by changing just one file!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B59E1-85CC-4B94-96C9-1769789062F7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450FD-6F84-43ED-AB49-5AC0087C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1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50FD-6F84-43ED-AB49-5AC0087C8AC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5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450FD-6F84-43ED-AB49-5AC0087C8AC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B723-4619-417D-8E1B-6D73A2E00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CA86B-497F-496E-9756-74AD959BF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2" indent="0" algn="ctr">
              <a:buNone/>
              <a:defRPr sz="2000"/>
            </a:lvl2pPr>
            <a:lvl3pPr marL="914343" indent="0" algn="ctr">
              <a:buNone/>
              <a:defRPr sz="1800"/>
            </a:lvl3pPr>
            <a:lvl4pPr marL="1371514" indent="0" algn="ctr">
              <a:buNone/>
              <a:defRPr sz="1600"/>
            </a:lvl4pPr>
            <a:lvl5pPr marL="1828686" indent="0" algn="ctr">
              <a:buNone/>
              <a:defRPr sz="1600"/>
            </a:lvl5pPr>
            <a:lvl6pPr marL="2285858" indent="0" algn="ctr">
              <a:buNone/>
              <a:defRPr sz="1600"/>
            </a:lvl6pPr>
            <a:lvl7pPr marL="2743029" indent="0" algn="ctr">
              <a:buNone/>
              <a:defRPr sz="1600"/>
            </a:lvl7pPr>
            <a:lvl8pPr marL="3200200" indent="0" algn="ctr">
              <a:buNone/>
              <a:defRPr sz="1600"/>
            </a:lvl8pPr>
            <a:lvl9pPr marL="365737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2D5BC-3785-4153-B8B8-C0DE90EE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E791F-70E0-48E7-8D3A-5B7D3A38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0E889-0CDB-4450-9ABE-FE0A3AB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6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26B9-0742-4F15-A462-126FB9AF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E0465-4B56-4576-BCF0-DEFCEE03E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F0EB-B8C8-4041-8650-AD836367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BA2E-A466-427D-825C-02A29B43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38FD-A5B0-41B7-A169-6237B021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8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97288-15EA-4F98-A4C7-2C8E9ACD8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F452B-1BD0-4815-B3AA-A7A2AA175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222B-B0EE-4B47-A8F7-24CD0EC4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56D61-CC67-4DAA-9059-A89B9D38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55C9D-CE5F-4806-8348-82F0BF02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4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B70F-2E5C-4F93-903A-F479C12B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F0C6-F0AB-4119-AFAD-D5346D96D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6A216-CB94-4F91-A566-521B7EF5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F40A8-7323-4A85-B306-AEB4B0FC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7581F-98AA-400F-B230-339217F4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E4D3-2C4A-49AF-AB52-5C9FC51A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7E9C-72D4-4CF8-B61A-9DD34B7EB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361AD-57A3-494E-9B81-AEB728D6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C6292-86AE-49A8-8EEA-7A53701D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772AC-950B-4F3E-B816-EB67F930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3642-875C-4E72-9148-73AF4278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FF9D-75E2-49C4-B7C4-86939E960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9E6BF-DE10-4055-9290-AB2D4E2C1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38265-7E84-4099-9865-2578B0F6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E8436-64BA-4BA2-AFBB-ABD84C14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E00B6-219E-4341-B79A-164ECC43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96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04CC-FA60-4722-BFDE-5AC0A0A2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708E0-1C4C-4145-8C8A-6568AC55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3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8" indent="0">
              <a:buNone/>
              <a:defRPr sz="1600" b="1"/>
            </a:lvl6pPr>
            <a:lvl7pPr marL="2743029" indent="0">
              <a:buNone/>
              <a:defRPr sz="1600" b="1"/>
            </a:lvl7pPr>
            <a:lvl8pPr marL="3200200" indent="0">
              <a:buNone/>
              <a:defRPr sz="1600" b="1"/>
            </a:lvl8pPr>
            <a:lvl9pPr marL="365737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79DC7-F0F9-48AF-AB05-509904491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4539A-F202-467A-A74C-AB4CBD02E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2" indent="0">
              <a:buNone/>
              <a:defRPr sz="2000" b="1"/>
            </a:lvl2pPr>
            <a:lvl3pPr marL="914343" indent="0">
              <a:buNone/>
              <a:defRPr sz="1800" b="1"/>
            </a:lvl3pPr>
            <a:lvl4pPr marL="1371514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8" indent="0">
              <a:buNone/>
              <a:defRPr sz="1600" b="1"/>
            </a:lvl6pPr>
            <a:lvl7pPr marL="2743029" indent="0">
              <a:buNone/>
              <a:defRPr sz="1600" b="1"/>
            </a:lvl7pPr>
            <a:lvl8pPr marL="3200200" indent="0">
              <a:buNone/>
              <a:defRPr sz="1600" b="1"/>
            </a:lvl8pPr>
            <a:lvl9pPr marL="365737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0E01D-6D39-4368-B32B-84AEC9EA8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0D82D-47B3-4994-87F7-03C2B337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E616D-639A-48F9-ABFD-9D79238B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33976-F0DA-4206-8661-C87EC0C2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309D-C369-45E7-9B1D-8C728922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968ED-6C80-4564-B144-F1D0DAEE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FECFD-6BE4-46E6-BB08-2F16C7B9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92B0A-854E-4AEE-A453-D62436BB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3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199C6-5951-4F32-B0E8-B135F508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82A60-92D3-45D5-A086-4D3107B0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4842-6DA1-45C8-8418-2E3F441D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6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84A9-4531-4E2E-84DA-507BA017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5E21-3D44-4FE6-97DF-F85C7567C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275AC-35D4-4BE5-87FB-B277CF518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3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8" indent="0">
              <a:buNone/>
              <a:defRPr sz="1000"/>
            </a:lvl6pPr>
            <a:lvl7pPr marL="2743029" indent="0">
              <a:buNone/>
              <a:defRPr sz="1000"/>
            </a:lvl7pPr>
            <a:lvl8pPr marL="3200200" indent="0">
              <a:buNone/>
              <a:defRPr sz="1000"/>
            </a:lvl8pPr>
            <a:lvl9pPr marL="36573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A9AC6-413A-4765-A534-63D3AE27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CBF0E-F0E0-495A-B987-3B9F99CA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18CD9-0137-4C76-9157-83A7659E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2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1F83-9442-4FA7-9FC6-37C96F3F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DF257-355A-459D-A06F-9B236FBFC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2" indent="0">
              <a:buNone/>
              <a:defRPr sz="2800"/>
            </a:lvl2pPr>
            <a:lvl3pPr marL="914343" indent="0">
              <a:buNone/>
              <a:defRPr sz="2400"/>
            </a:lvl3pPr>
            <a:lvl4pPr marL="1371514" indent="0">
              <a:buNone/>
              <a:defRPr sz="2000"/>
            </a:lvl4pPr>
            <a:lvl5pPr marL="1828686" indent="0">
              <a:buNone/>
              <a:defRPr sz="2000"/>
            </a:lvl5pPr>
            <a:lvl6pPr marL="2285858" indent="0">
              <a:buNone/>
              <a:defRPr sz="2000"/>
            </a:lvl6pPr>
            <a:lvl7pPr marL="2743029" indent="0">
              <a:buNone/>
              <a:defRPr sz="2000"/>
            </a:lvl7pPr>
            <a:lvl8pPr marL="3200200" indent="0">
              <a:buNone/>
              <a:defRPr sz="2000"/>
            </a:lvl8pPr>
            <a:lvl9pPr marL="365737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C8572-1539-4BC3-BEAB-A4858FA26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2" indent="0">
              <a:buNone/>
              <a:defRPr sz="1400"/>
            </a:lvl2pPr>
            <a:lvl3pPr marL="914343" indent="0">
              <a:buNone/>
              <a:defRPr sz="1200"/>
            </a:lvl3pPr>
            <a:lvl4pPr marL="1371514" indent="0">
              <a:buNone/>
              <a:defRPr sz="1000"/>
            </a:lvl4pPr>
            <a:lvl5pPr marL="1828686" indent="0">
              <a:buNone/>
              <a:defRPr sz="1000"/>
            </a:lvl5pPr>
            <a:lvl6pPr marL="2285858" indent="0">
              <a:buNone/>
              <a:defRPr sz="1000"/>
            </a:lvl6pPr>
            <a:lvl7pPr marL="2743029" indent="0">
              <a:buNone/>
              <a:defRPr sz="1000"/>
            </a:lvl7pPr>
            <a:lvl8pPr marL="3200200" indent="0">
              <a:buNone/>
              <a:defRPr sz="1000"/>
            </a:lvl8pPr>
            <a:lvl9pPr marL="36573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D1BB7-4C11-4D17-9D93-2F9E1971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8B52E-03B7-4EE5-890F-F21E0ABF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50FDA-8DCA-4B67-9767-E58BCCC8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5F2BF-D946-49C8-9603-72ED1DF6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3D77B-320B-4097-95DF-9E951734A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7113-8F61-4B58-812F-CD5F99B67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9EBB2-9CA0-49F0-B2F5-0477C17B7345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88CBC-1003-45FA-A121-B308EFBD3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06459-2F9E-4A51-A092-CE2250E0E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6F97D-26EE-4CE3-AA03-C434DC21E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4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7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9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1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71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3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5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6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7" indent="-228585" algn="l" defTabSz="9143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2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3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4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6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8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9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0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2" algn="l" defTabSz="9143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font_responsive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css/tryit.asp?filename=trycss_font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padding_width2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geekflare.com/best-css-frameworks/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background-image_gradient2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css/tryit.asp?filename=trycss_background-image_norepeat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background-image_attachment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background-image_attachment2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background_shorthand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07C23-F16A-4636-9939-04F82A0CF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9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31F6E-D9C1-4D6D-B3B0-E5952322F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4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CSS (Cascading Style Sheets)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8630A-3BD8-4793-9959-6238084F3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Luis Daniel A. Pambid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2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1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356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328F-E30C-4BB2-A50A-574AF4C1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has designs also. Why use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D56F-4C74-4AF5-9D07-9C432EB3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CSS is used to define styles for your web pages, including the design, layout and variations in display for different devices and screen sizes</a:t>
            </a:r>
          </a:p>
          <a:p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8E913-6868-4307-869A-04874174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10" y="2867025"/>
            <a:ext cx="7302381" cy="33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9CEC-9808-48EC-8A96-05AF72E5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6FB7C-2A05-4144-91DC-0159D41E2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066024"/>
            <a:ext cx="11567160" cy="27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32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ED47-2AEB-4391-B954-856F1359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3D3EA-4594-4336-BE62-BFA70A65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4B58D-A1D6-4310-B469-9710D767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0" y="942628"/>
            <a:ext cx="11469701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366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1F02-C176-4D25-87C1-48B9553E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8B9F-0FB1-4A99-B8FA-63164877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5845D-587F-471F-AEEB-B699CC1A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876"/>
            <a:ext cx="12192000" cy="4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14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02F5-974E-41FC-BB1B-1C3E161E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10102-EB4E-4B9B-BC7A-51F06622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3EE6-8415-40D4-983D-09000B41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0" y="1747514"/>
            <a:ext cx="1146970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10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48D0-773C-46F9-A576-011D5377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E71D-673F-4696-9438-D817FA4F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60B80-F88C-41C8-844A-0C9FC6AA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695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0375-4F7F-4694-BDCA-6D692C79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Variant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FD905-CBBB-4093-9B96-9F395F1AC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981" y="1608058"/>
            <a:ext cx="876204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062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EE96-2C9F-41C2-BE1A-0CBFB9F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1FB6F-6C39-4084-8B0D-7B1232E4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F9C5F-C352-46AF-99E9-C978F6C1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851"/>
            <a:ext cx="12192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59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D54E-BF96-44AC-95BF-86DF62A8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2377F-A6B5-4DC9-A0BD-9D9D8D721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30" y="1608058"/>
            <a:ext cx="8915543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81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4D1E-CAEB-4C1B-9744-581F56A0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011C9-ACA1-49EC-8A4F-DDFCE532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C6A14-16FF-49D3-B5C3-411BE9B7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9" y="2690710"/>
            <a:ext cx="1189838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14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B23C-8F6C-473C-A5F2-66402F86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Font Size With Pixels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C6389-94D0-4213-94A7-5C9ECBBA1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347" y="1608058"/>
            <a:ext cx="9059309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6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2B09-11B4-4F2C-A506-192253B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288E-9950-4BCC-80BE-4596F126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6EFF5-79E8-4B26-B608-24AF7EF20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b="-1"/>
          <a:stretch/>
        </p:blipFill>
        <p:spPr>
          <a:xfrm>
            <a:off x="0" y="1169378"/>
            <a:ext cx="12192000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58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311-44A2-4AEA-BF8E-AD775DBF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B9EC3-9247-4E0A-BAF0-5173CF94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2CCCE-86E0-46F4-9A9C-8B710103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876"/>
            <a:ext cx="121920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77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1AE8-4FD7-48BA-BDCE-5CC93360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1BE6-FE09-4B06-AB51-64CE2B31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56A5E-6362-4346-9C66-F3A2A505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58" y="3140830"/>
            <a:ext cx="10866684" cy="5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2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0296-BF98-435E-A5C7-44C7EA84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Font Size With </a:t>
            </a:r>
            <a:r>
              <a:rPr lang="en-US" dirty="0" err="1"/>
              <a:t>Em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47266-2496-450D-BC09-9CB1F6657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472411"/>
            <a:ext cx="11567160" cy="30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12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06FF-1A38-4A75-AFBC-D5874231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2D2D-2657-443A-A1A1-659D5C80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740E-A75D-41A3-9AD5-A6AE614C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6" y="880707"/>
            <a:ext cx="1157449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61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F329-9BE7-47F1-8B6E-8CB8DF0E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3D37-99F8-43D4-92C4-874DD1744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475B4-A4B0-434D-83D9-2D2966BF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876"/>
            <a:ext cx="121920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5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CC8F-7F64-4E4B-BC6B-0A9A1800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Font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07D9F-1521-4FEE-8647-EF2EDF56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11" y="1825626"/>
            <a:ext cx="10166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48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FA43-FDA6-482F-86AF-0FEC8010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06F0-9ADA-40EF-8BCD-F61F3F0DF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723B6-ECE1-43F3-8B3A-66CF0B61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525"/>
            <a:ext cx="12192000" cy="3790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5D4C80-18B5-41B5-A600-4217F602DA27}"/>
              </a:ext>
            </a:extLst>
          </p:cNvPr>
          <p:cNvSpPr/>
          <p:nvPr/>
        </p:nvSpPr>
        <p:spPr>
          <a:xfrm>
            <a:off x="3048000" y="57347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https://www.w3schools.com/css/tryit.asp?filename=trycss_font_responsive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246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15EC-6E34-4B9B-AB71-A8293AD8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F16F-9A0C-482E-B86B-91677D8C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F4D14-F26A-4BC2-9276-72AF64F7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805026"/>
            <a:ext cx="1185075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85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5751-F172-441A-909D-E8CDD4D3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01FD-A0C4-4A63-8DC4-E2073FC7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81969-A89B-4CD7-B5EC-6E9CFEB8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1509615"/>
            <a:ext cx="11460174" cy="1419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432F5-B325-4E45-851D-A422C262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451"/>
            <a:ext cx="1219200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00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5A4F-3F63-4AD0-AE6A-C0A2EDE7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- Shorthand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12874-3819-42ED-B5F9-36CB30B76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28071"/>
            <a:ext cx="11567160" cy="37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0ED5-5CD5-4D4E-83C6-F12F4402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has designs also. Why use CSS?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287A2-F1D1-4AAD-8978-41A90B76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 (body)"/>
              </a:rPr>
              <a:t>It has more features than HTML specifically in </a:t>
            </a:r>
            <a:r>
              <a:rPr lang="en-US" sz="2400" b="1" u="sng" dirty="0">
                <a:latin typeface="Calibri (body)"/>
              </a:rPr>
              <a:t>designing</a:t>
            </a:r>
          </a:p>
          <a:p>
            <a:endParaRPr lang="en-US" sz="2400" dirty="0">
              <a:latin typeface="Calibri (body)"/>
            </a:endParaRPr>
          </a:p>
          <a:p>
            <a:r>
              <a:rPr lang="en-US" sz="2400" dirty="0">
                <a:latin typeface="Calibri (body)"/>
              </a:rPr>
              <a:t>It solves the problem for HTML where:</a:t>
            </a:r>
          </a:p>
          <a:p>
            <a:endParaRPr lang="en-US" sz="2400" dirty="0">
              <a:latin typeface="Calibri (body)"/>
            </a:endParaRPr>
          </a:p>
          <a:p>
            <a:pPr marL="274303" lvl="1" indent="0" algn="just">
              <a:buNone/>
            </a:pPr>
            <a:r>
              <a:rPr lang="en-US" i="1" dirty="0">
                <a:latin typeface="Calibri (body)"/>
              </a:rPr>
              <a:t>“When tags like &lt;font&gt;, and color attributes were added to the HTML 3.2 specification, it started a nightmare for web developers. Development of large websites, where fonts and color information were added to every single page, became a long and expensive process.”</a:t>
            </a:r>
          </a:p>
          <a:p>
            <a:pPr marL="274303" lvl="1" indent="0" algn="just">
              <a:buNone/>
            </a:pPr>
            <a:endParaRPr lang="en-US" b="1" i="1" dirty="0">
              <a:latin typeface="Calibri (body)"/>
            </a:endParaRPr>
          </a:p>
          <a:p>
            <a:pPr lvl="2"/>
            <a:r>
              <a:rPr lang="en-US" sz="2400" b="1" dirty="0">
                <a:latin typeface="Calibri (body)"/>
              </a:rPr>
              <a:t>HTML was NEVER intended to contain tags for formatting a web page!</a:t>
            </a:r>
          </a:p>
          <a:p>
            <a:pPr lvl="2"/>
            <a:r>
              <a:rPr lang="en-US" sz="2400" b="1" dirty="0">
                <a:latin typeface="Calibri (body)"/>
              </a:rPr>
              <a:t>CSS removed the style formatting from the HTML page!</a:t>
            </a:r>
          </a:p>
        </p:txBody>
      </p:sp>
    </p:spTree>
    <p:extLst>
      <p:ext uri="{BB962C8B-B14F-4D97-AF65-F5344CB8AC3E}">
        <p14:creationId xmlns:p14="http://schemas.microsoft.com/office/powerpoint/2010/main" val="37470343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1808-ED4D-4EA0-A9BA-4CF06C65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8FFD-0E43-42BB-AAF4-4CFC0E87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66E4B-D064-4297-A15A-29FD7025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6" y="895321"/>
            <a:ext cx="6516009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B3AD7-1EB2-4EB0-BA2B-5D68CCA9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176"/>
            <a:ext cx="12192000" cy="4032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48190E-4D4D-4D8A-B4F2-95DC5E0ED59F}"/>
              </a:ext>
            </a:extLst>
          </p:cNvPr>
          <p:cNvSpPr/>
          <p:nvPr/>
        </p:nvSpPr>
        <p:spPr>
          <a:xfrm>
            <a:off x="2039111" y="6211670"/>
            <a:ext cx="8113776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https://www.w3schools.com/css/tryit.asp?filename=trycss_font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6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E275-8113-44A0-8EB9-2B72AAE1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8D04-D324-4280-ACCA-A06CEE9B0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AE740-0B53-4163-BFED-2BD5E286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7" y="2876473"/>
            <a:ext cx="1184122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452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4329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7B5D-F1FF-45CB-A265-D8D904C0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ADEAB-650C-4F48-A3FA-D3BC4754F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44F08-ACE0-4CB5-B648-CAABDAE5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9" y="1942894"/>
            <a:ext cx="11383964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813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AC50-284E-4938-A8D9-BF1AA19A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5AA549-5D09-4C3D-9981-DC205FB17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79" y="2567583"/>
            <a:ext cx="964064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57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A07C-A79C-4266-9E68-3EF44717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3F43E-7DC4-4413-9847-119975E3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3BA76-77D4-4737-AE7C-477AAA5C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922"/>
            <a:ext cx="12192000" cy="33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18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8B0A-736A-4134-9E62-5BDD792C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5D3-069B-48D0-A6D0-678EFAF9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F7FC8-B43A-4AA0-89D7-E932D5C3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383"/>
            <a:ext cx="12192000" cy="13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689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2146-3285-43D3-BDDC-2C4AFCA6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 and Background Color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4BB4D-DCCA-4A96-AA47-E41BA1798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678" y="1672404"/>
            <a:ext cx="10002646" cy="40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C3623-86AB-4EFC-A0EC-9CDEE28C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476"/>
            <a:ext cx="12192000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942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D42E-7BB1-41C4-83E0-B186DB06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E8B02D-372E-4714-8234-6EB80B04E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6552"/>
            <a:ext cx="10515600" cy="179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F5F52-6D25-47B2-AB65-FBF2AE79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95" y="3486195"/>
            <a:ext cx="8081211" cy="31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273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335D-3B41-485E-9B13-210E534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14FB-9178-4555-BA12-2F69390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E9F53-E8A3-4FEE-86DA-8CB61AD0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276"/>
            <a:ext cx="1219200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E7DD-6F2D-4ABD-A9AE-A215F6C1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HTML has designs also. Why use CSS? (cont.)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921DF-272B-46F5-8453-3C7FDA3391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6073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29D2-3F46-4127-95FF-7D5BB8B1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1076-DC99-496C-BBC7-BE457F723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016EE-2EB9-4319-9837-B09D1C14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6" y="1638051"/>
            <a:ext cx="1199364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42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57B0-252B-4B63-9977-A885B7E5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BBA8-57F9-4FE8-BF18-0AB6E4F3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BC078-B8DB-47DE-A6EA-421A7723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975"/>
            <a:ext cx="12192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51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7751-86F8-4742-9845-1E56AC5A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Alignment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087FE9-94D8-46DF-99B0-077D5409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690688"/>
            <a:ext cx="10515600" cy="114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7FAD-CC41-4728-9AA9-9A876D53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917" y="3016252"/>
            <a:ext cx="7394168" cy="34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965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F983-D80D-4D88-89F3-9E3640CC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F20-EE9E-4A23-987F-0CDA3BC2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21744-D63A-484E-87D3-C3C18FF7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1"/>
            <a:ext cx="12192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42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A8BC-9E68-420D-B742-1E14AAFD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Decoration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F084C-7DD9-4ADA-80C6-D691FE2A5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4385"/>
            <a:ext cx="10515600" cy="32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092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0552-782D-4871-8118-6294BA23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F2B49-12D1-44B1-A1E3-C74CB08A5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F2386-207B-4AAE-A4D6-B8B5816F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08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6D29-1FC7-4742-A261-F352F2F7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53A2D-94AA-4D16-A93D-8B139A04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B8041-467F-4EFB-B71B-F6FB92EC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728625"/>
            <a:ext cx="7106642" cy="5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B9BD0-63FF-48E4-B6FC-E60C1C61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751"/>
            <a:ext cx="12192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996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1D7D-B1F7-4343-BCE6-16D764D4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7C9D2A-E7A0-4086-BF19-DBA1FC878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1616"/>
            <a:ext cx="10515600" cy="1161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3FA8C-1A43-4A8D-944E-B85352BE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6323"/>
            <a:ext cx="12192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23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F3FD-AD16-411B-A2D7-0792B6A1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Text Shadow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0C1D1-26C2-4191-A03B-402CBF53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532" y="1825626"/>
            <a:ext cx="95409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73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B16F-9153-45EA-962A-66BE7C45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10E14-61E7-4567-B2EC-2525973AB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694"/>
            <a:ext cx="10515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3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Syntax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2434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7F64-775C-48F3-B5A5-53C32C64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0F8EB6-2C04-40AB-B076-8B0DB0496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7290"/>
            <a:ext cx="10515600" cy="350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50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Borders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5726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254D-350A-461B-8D22-796171F6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Shorthand Border Property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BA2339-B41F-45FB-8A0B-657C76E4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3011539"/>
            <a:ext cx="11567160" cy="19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04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3B32-69BB-4EBB-A7FC-129573C7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3387-50EE-4690-9908-9D7B0250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28B55-517A-4158-9B54-0337C0D4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4" y="1652341"/>
            <a:ext cx="1143159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135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Margins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307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EAD1-8AC5-43A9-8449-15702E3B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4BB7F-9416-4598-AAEC-B04460B6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4C96-DE55-4495-AC4F-3B3AB8E2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5" y="2724052"/>
            <a:ext cx="1079333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375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362B-998A-4B62-9991-1AD15051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Margins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6F4A7-544F-437B-8F8C-89E691AC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3096381"/>
            <a:ext cx="11567160" cy="18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948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EBD3-A742-4A1D-8B4F-F71AA02C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- Shorthand Property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A4A31-04F0-4EBA-98D3-9FBABC92B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517811"/>
            <a:ext cx="11567160" cy="29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94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65D5-F6F7-4E9B-817A-E72C6701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2667-CE97-4A30-A67E-7E1C0223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8286-ADB3-4D03-B6D2-A1525839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4" y="2457316"/>
            <a:ext cx="1143159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90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02B0-9B13-4944-A9BC-D72D8251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C324-BF9C-4433-8490-90EEBD12D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5FF81-B50C-4280-AE8A-94ECA1C0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76"/>
            <a:ext cx="12192000" cy="39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42637-FC6C-40B6-8D95-1F46F00A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18F86A-F437-46BF-91A7-C3160A9E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421" b="50894"/>
          <a:stretch/>
        </p:blipFill>
        <p:spPr>
          <a:xfrm>
            <a:off x="1290890" y="2130266"/>
            <a:ext cx="9610220" cy="25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08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Padding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4883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0946-E1DA-426E-A181-397E01E4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B734-8F4E-4F17-86A2-5F569B5D5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0540D-D5DF-41CF-BDD6-8FAC55E4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837"/>
            <a:ext cx="12192000" cy="20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936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D6D-18EB-429A-8A98-4B320539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Padding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B7360-B61B-4E12-8333-77A4CC2C1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3457165"/>
            <a:ext cx="11567160" cy="10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85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480A-DC16-4F20-9150-ED0B173A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- Shorthand Property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69E4D-D882-4B26-B9AE-EA5ECB164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35"/>
          <a:stretch/>
        </p:blipFill>
        <p:spPr>
          <a:xfrm>
            <a:off x="806950" y="2302630"/>
            <a:ext cx="10578102" cy="225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15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4044-9EBF-4D3D-BDBA-2F34AD9A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4D693-C64C-4F37-B659-89294859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BD660-CDC8-4E3B-98F6-93BD5F81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064"/>
            <a:ext cx="12192000" cy="4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6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67D1-5AFA-4CF0-BDC1-49353A25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A476-2AB2-4A1F-A5B4-0C497EC3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AEB79-A2C6-4AAD-854F-01B1B3C8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901"/>
            <a:ext cx="12192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56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0224-C842-4433-833E-4458105F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and Element Width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2E4EE1-88B1-4EAB-8DBD-3CBA2109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2076"/>
            <a:ext cx="10515600" cy="38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83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13A0-9B20-4140-B2BE-CB5279DB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923D8-3882-4F8D-ADDA-8F652E869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A3F07-AFD5-47B2-B9D4-9A530468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926"/>
            <a:ext cx="1219200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776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664-5D57-4DFE-BF97-546380C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F433-2153-43DB-80D3-F5D2CB42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B7894-856E-491A-AA86-C4D1E923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62"/>
            <a:ext cx="12192000" cy="373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643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485C-043D-43D7-A6FA-0124B61B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9876-BFE9-48A1-B14B-D0F2C0E7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7C980-A699-40D6-8C4B-EC075510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926"/>
            <a:ext cx="12192000" cy="2470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32B74-E775-40B1-8435-DB729B4DBA28}"/>
              </a:ext>
            </a:extLst>
          </p:cNvPr>
          <p:cNvSpPr/>
          <p:nvPr/>
        </p:nvSpPr>
        <p:spPr>
          <a:xfrm>
            <a:off x="2039112" y="5097354"/>
            <a:ext cx="8113776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https://www.w3schools.com/css/tryit.asp?filename=trycss_padding_width2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0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F97B-D522-4A5E-8C5D-A9E6673D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F6034-319D-4AF5-9BC9-B133B3D9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861F1-86B1-4EB0-9058-9EAE7613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12192000" cy="3600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FA31A-5F6B-4453-8F62-184C058A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" y="194440"/>
            <a:ext cx="10650436" cy="40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8C9224-AC0B-48D1-AF87-708787BC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42" y="4735513"/>
            <a:ext cx="8377116" cy="19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2392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Box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5593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9E4B-2EAA-484A-9AF6-C1887E93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CSS Box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1C0A9-FBDF-442E-933D-91CBA8CE3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16"/>
          <a:stretch/>
        </p:blipFill>
        <p:spPr>
          <a:xfrm>
            <a:off x="2694712" y="1415493"/>
            <a:ext cx="6802574" cy="2995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1E5F3-DED8-46E2-8921-A73DADE3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36" y="4586817"/>
            <a:ext cx="8453527" cy="19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85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C728-87E0-4CDB-A860-B2B956E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7E56B-A1F4-4F96-824E-AD98469F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34677-03FD-4072-B81B-73DAB3623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" y="2142947"/>
            <a:ext cx="12136544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26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6B91-FF1F-4AD7-837B-D43C958A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CCA8-1BAF-4CE7-82A0-6D5ECD88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DEFB4-FAB0-484C-9429-52B5C9BC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5"/>
            <a:ext cx="12192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437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Frameworks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29908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77BE-18FF-432A-8DC3-4776941A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Framework?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ED9D0-A51A-4919-B1ED-A78C4F239286}"/>
              </a:ext>
            </a:extLst>
          </p:cNvPr>
          <p:cNvSpPr/>
          <p:nvPr/>
        </p:nvSpPr>
        <p:spPr>
          <a:xfrm>
            <a:off x="832104" y="2231560"/>
            <a:ext cx="105277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72" indent="-457172">
              <a:buFont typeface="Arial" panose="020B0604020202020204" pitchFamily="34" charset="0"/>
              <a:buChar char="•"/>
            </a:pPr>
            <a:r>
              <a:rPr lang="en-US" sz="2400" dirty="0"/>
              <a:t>CSS frameworks provide a </a:t>
            </a:r>
            <a:r>
              <a:rPr lang="en-US" sz="2400" b="1" dirty="0"/>
              <a:t>basic structure </a:t>
            </a:r>
            <a:r>
              <a:rPr lang="en-US" sz="2400" dirty="0"/>
              <a:t>for designing consistent solutions to tackle common recurring issues across </a:t>
            </a:r>
            <a:r>
              <a:rPr lang="en-US" sz="2400" b="1" dirty="0"/>
              <a:t>front end web development</a:t>
            </a:r>
            <a:r>
              <a:rPr lang="en-US" sz="2400" dirty="0"/>
              <a:t>.</a:t>
            </a:r>
          </a:p>
          <a:p>
            <a:pPr marL="457172" indent="-457172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172" indent="-457172">
              <a:buFont typeface="Arial" panose="020B0604020202020204" pitchFamily="34" charset="0"/>
              <a:buChar char="•"/>
            </a:pPr>
            <a:r>
              <a:rPr lang="en-US" sz="2400" dirty="0"/>
              <a:t>This greatly </a:t>
            </a:r>
            <a:r>
              <a:rPr lang="en-US" sz="2400" b="1" dirty="0"/>
              <a:t>decreases the time </a:t>
            </a:r>
            <a:r>
              <a:rPr lang="en-US" sz="2400" dirty="0"/>
              <a:t>needed to start creating applications and websites.</a:t>
            </a:r>
          </a:p>
        </p:txBody>
      </p:sp>
    </p:spTree>
    <p:extLst>
      <p:ext uri="{BB962C8B-B14F-4D97-AF65-F5344CB8AC3E}">
        <p14:creationId xmlns:p14="http://schemas.microsoft.com/office/powerpoint/2010/main" val="12558158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77BE-18FF-432A-8DC3-4776941A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Framework?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ED9D0-A51A-4919-B1ED-A78C4F239286}"/>
              </a:ext>
            </a:extLst>
          </p:cNvPr>
          <p:cNvSpPr/>
          <p:nvPr/>
        </p:nvSpPr>
        <p:spPr>
          <a:xfrm>
            <a:off x="832104" y="2231560"/>
            <a:ext cx="105277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72" indent="-457172">
              <a:buFont typeface="Arial" panose="020B0604020202020204" pitchFamily="34" charset="0"/>
              <a:buChar char="•"/>
            </a:pPr>
            <a:r>
              <a:rPr lang="en-US" sz="3200" dirty="0"/>
              <a:t>This way developers do not have to </a:t>
            </a:r>
            <a:r>
              <a:rPr lang="en-US" sz="3200" b="1" dirty="0"/>
              <a:t>start from scratch </a:t>
            </a:r>
            <a:r>
              <a:rPr lang="en-US" sz="3200" dirty="0"/>
              <a:t>every time when building applications. </a:t>
            </a:r>
          </a:p>
          <a:p>
            <a:pPr marL="457172" indent="-457172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172" indent="-457172">
              <a:buFont typeface="Arial" panose="020B0604020202020204" pitchFamily="34" charset="0"/>
              <a:buChar char="•"/>
            </a:pPr>
            <a:r>
              <a:rPr lang="en-US" sz="3200" dirty="0"/>
              <a:t>They can reuse the </a:t>
            </a:r>
            <a:r>
              <a:rPr lang="en-US" sz="3200" b="1" dirty="0"/>
              <a:t>foundation</a:t>
            </a:r>
            <a:r>
              <a:rPr lang="en-US" sz="3200" dirty="0"/>
              <a:t> from earlier applications and get straight into working on the website or application rather than coding in </a:t>
            </a:r>
            <a:r>
              <a:rPr lang="en-US" sz="3200" b="1" dirty="0"/>
              <a:t>every little details again </a:t>
            </a:r>
            <a:r>
              <a:rPr lang="en-US" sz="3200" dirty="0"/>
              <a:t>for each application.</a:t>
            </a:r>
          </a:p>
        </p:txBody>
      </p:sp>
    </p:spTree>
    <p:extLst>
      <p:ext uri="{BB962C8B-B14F-4D97-AF65-F5344CB8AC3E}">
        <p14:creationId xmlns:p14="http://schemas.microsoft.com/office/powerpoint/2010/main" val="27457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D5C8-FCFE-49F7-98C8-0C851E01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Best CSS Frameworks for Front-End Developers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0F5F-0457-4371-A861-4FDE80903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18" indent="-514318">
              <a:buFont typeface="+mj-lt"/>
              <a:buAutoNum type="arabicPeriod"/>
            </a:pPr>
            <a:r>
              <a:rPr lang="en-US" b="1" u="sng" dirty="0"/>
              <a:t>Bootstrap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Foundation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 err="1"/>
              <a:t>Bulma</a:t>
            </a:r>
            <a:endParaRPr lang="en-US" dirty="0"/>
          </a:p>
          <a:p>
            <a:pPr marL="514318" indent="-514318">
              <a:buFont typeface="+mj-lt"/>
              <a:buAutoNum type="arabicPeriod"/>
            </a:pPr>
            <a:r>
              <a:rPr lang="en-US" dirty="0" err="1"/>
              <a:t>Ulkit</a:t>
            </a:r>
            <a:endParaRPr lang="en-US" dirty="0"/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Semantic UI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Susy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Materialize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Pure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Skeleton</a:t>
            </a:r>
          </a:p>
          <a:p>
            <a:pPr marL="514318" indent="-514318">
              <a:buFont typeface="+mj-lt"/>
              <a:buAutoNum type="arabicPeriod"/>
            </a:pPr>
            <a:r>
              <a:rPr lang="en-US" dirty="0"/>
              <a:t>Milligram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4E0D0-FAB9-46FD-836E-1644BB838FB0}"/>
              </a:ext>
            </a:extLst>
          </p:cNvPr>
          <p:cNvSpPr/>
          <p:nvPr/>
        </p:nvSpPr>
        <p:spPr>
          <a:xfrm>
            <a:off x="6791225" y="6211670"/>
            <a:ext cx="540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https://geekflare.com/best-css-frameworks/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665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0A2C-5F7E-40FE-9C4B-18191CFB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8B43C-9A83-404A-9C7A-B5C40DC9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931" y="2591873"/>
            <a:ext cx="9892141" cy="28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982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764C-5D1C-46B5-85CC-D6AADB3E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1D80-BF25-4110-BFE3-B144F77FE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D3204-E7F1-4F72-A674-D554DC51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730"/>
            <a:ext cx="12192000" cy="4768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091A2F-E157-4AF7-8E03-4E0A7302C891}"/>
              </a:ext>
            </a:extLst>
          </p:cNvPr>
          <p:cNvSpPr/>
          <p:nvPr/>
        </p:nvSpPr>
        <p:spPr>
          <a:xfrm>
            <a:off x="4763169" y="5980167"/>
            <a:ext cx="2665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https://getbootstrap.com/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0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Selectors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704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6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8799" b="1" dirty="0">
                <a:solidFill>
                  <a:schemeClr val="bg1"/>
                </a:solidFill>
              </a:rPr>
              <a:t>Thank You </a:t>
            </a:r>
            <a:r>
              <a:rPr lang="en-US" sz="8799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br>
              <a:rPr lang="en-US" sz="8799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Luis Daniel A. Pambid</a:t>
            </a:r>
            <a:b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Fb: </a:t>
            </a:r>
            <a:r>
              <a:rPr lang="en-US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pambsdaniel</a:t>
            </a:r>
            <a:b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Instagram: </a:t>
            </a:r>
            <a:r>
              <a:rPr lang="en-US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pambsdaniel</a:t>
            </a:r>
            <a:endParaRPr lang="en-US" sz="8799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7" y="115194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640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F169-16A2-4CFD-A310-2D678449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7F072-65AB-4392-A28A-69F19F41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86BF9-E4C8-41D0-BC00-D862EED4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89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E237587-2A26-4764-B888-1FB056FC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7B872-C3B7-42BE-A9BE-F89BEFC6F761}"/>
              </a:ext>
            </a:extLst>
          </p:cNvPr>
          <p:cNvSpPr txBox="1"/>
          <p:nvPr/>
        </p:nvSpPr>
        <p:spPr>
          <a:xfrm>
            <a:off x="95690" y="2459504"/>
            <a:ext cx="1732556" cy="83099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width: 500px;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margin: auto;</a:t>
            </a:r>
          </a:p>
          <a:p>
            <a:r>
              <a:rPr lang="en-US" sz="1200" dirty="0">
                <a:solidFill>
                  <a:schemeClr val="bg1"/>
                </a:solidFill>
              </a:rPr>
              <a:t>border: 2px solid black;</a:t>
            </a:r>
          </a:p>
          <a:p>
            <a:r>
              <a:rPr lang="en-US" sz="1200" dirty="0">
                <a:solidFill>
                  <a:schemeClr val="bg1"/>
                </a:solidFill>
              </a:rPr>
              <a:t>font-family: </a:t>
            </a:r>
            <a:r>
              <a:rPr lang="en-US" sz="1200" dirty="0" err="1">
                <a:solidFill>
                  <a:schemeClr val="bg1"/>
                </a:solidFill>
              </a:rPr>
              <a:t>arial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880056-5EED-4363-90E8-C53842D8B725}"/>
              </a:ext>
            </a:extLst>
          </p:cNvPr>
          <p:cNvSpPr/>
          <p:nvPr/>
        </p:nvSpPr>
        <p:spPr>
          <a:xfrm>
            <a:off x="2407920" y="622437"/>
            <a:ext cx="7386320" cy="5991723"/>
          </a:xfrm>
          <a:prstGeom prst="rect">
            <a:avLst/>
          </a:prstGeom>
          <a:noFill/>
          <a:ln w="127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232518525">
                  <a:custGeom>
                    <a:avLst/>
                    <a:gdLst>
                      <a:gd name="connsiteX0" fmla="*/ 0 w 7132320"/>
                      <a:gd name="connsiteY0" fmla="*/ 0 h 5727700"/>
                      <a:gd name="connsiteX1" fmla="*/ 505746 w 7132320"/>
                      <a:gd name="connsiteY1" fmla="*/ 0 h 5727700"/>
                      <a:gd name="connsiteX2" fmla="*/ 1011493 w 7132320"/>
                      <a:gd name="connsiteY2" fmla="*/ 0 h 5727700"/>
                      <a:gd name="connsiteX3" fmla="*/ 1802532 w 7132320"/>
                      <a:gd name="connsiteY3" fmla="*/ 0 h 5727700"/>
                      <a:gd name="connsiteX4" fmla="*/ 2236955 w 7132320"/>
                      <a:gd name="connsiteY4" fmla="*/ 0 h 5727700"/>
                      <a:gd name="connsiteX5" fmla="*/ 3027994 w 7132320"/>
                      <a:gd name="connsiteY5" fmla="*/ 0 h 5727700"/>
                      <a:gd name="connsiteX6" fmla="*/ 3676387 w 7132320"/>
                      <a:gd name="connsiteY6" fmla="*/ 0 h 5727700"/>
                      <a:gd name="connsiteX7" fmla="*/ 4253456 w 7132320"/>
                      <a:gd name="connsiteY7" fmla="*/ 0 h 5727700"/>
                      <a:gd name="connsiteX8" fmla="*/ 4973172 w 7132320"/>
                      <a:gd name="connsiteY8" fmla="*/ 0 h 5727700"/>
                      <a:gd name="connsiteX9" fmla="*/ 5764211 w 7132320"/>
                      <a:gd name="connsiteY9" fmla="*/ 0 h 5727700"/>
                      <a:gd name="connsiteX10" fmla="*/ 6483927 w 7132320"/>
                      <a:gd name="connsiteY10" fmla="*/ 0 h 5727700"/>
                      <a:gd name="connsiteX11" fmla="*/ 7132320 w 7132320"/>
                      <a:gd name="connsiteY11" fmla="*/ 0 h 5727700"/>
                      <a:gd name="connsiteX12" fmla="*/ 7132320 w 7132320"/>
                      <a:gd name="connsiteY12" fmla="*/ 693688 h 5727700"/>
                      <a:gd name="connsiteX13" fmla="*/ 7132320 w 7132320"/>
                      <a:gd name="connsiteY13" fmla="*/ 1330099 h 5727700"/>
                      <a:gd name="connsiteX14" fmla="*/ 7132320 w 7132320"/>
                      <a:gd name="connsiteY14" fmla="*/ 1851956 h 5727700"/>
                      <a:gd name="connsiteX15" fmla="*/ 7132320 w 7132320"/>
                      <a:gd name="connsiteY15" fmla="*/ 2545644 h 5727700"/>
                      <a:gd name="connsiteX16" fmla="*/ 7132320 w 7132320"/>
                      <a:gd name="connsiteY16" fmla="*/ 3296610 h 5727700"/>
                      <a:gd name="connsiteX17" fmla="*/ 7132320 w 7132320"/>
                      <a:gd name="connsiteY17" fmla="*/ 3933021 h 5727700"/>
                      <a:gd name="connsiteX18" fmla="*/ 7132320 w 7132320"/>
                      <a:gd name="connsiteY18" fmla="*/ 4512155 h 5727700"/>
                      <a:gd name="connsiteX19" fmla="*/ 7132320 w 7132320"/>
                      <a:gd name="connsiteY19" fmla="*/ 5091289 h 5727700"/>
                      <a:gd name="connsiteX20" fmla="*/ 7132320 w 7132320"/>
                      <a:gd name="connsiteY20" fmla="*/ 5727700 h 5727700"/>
                      <a:gd name="connsiteX21" fmla="*/ 6555250 w 7132320"/>
                      <a:gd name="connsiteY21" fmla="*/ 5727700 h 5727700"/>
                      <a:gd name="connsiteX22" fmla="*/ 5835535 w 7132320"/>
                      <a:gd name="connsiteY22" fmla="*/ 5727700 h 5727700"/>
                      <a:gd name="connsiteX23" fmla="*/ 5401111 w 7132320"/>
                      <a:gd name="connsiteY23" fmla="*/ 5727700 h 5727700"/>
                      <a:gd name="connsiteX24" fmla="*/ 4824042 w 7132320"/>
                      <a:gd name="connsiteY24" fmla="*/ 5727700 h 5727700"/>
                      <a:gd name="connsiteX25" fmla="*/ 4033003 w 7132320"/>
                      <a:gd name="connsiteY25" fmla="*/ 5727700 h 5727700"/>
                      <a:gd name="connsiteX26" fmla="*/ 3241964 w 7132320"/>
                      <a:gd name="connsiteY26" fmla="*/ 5727700 h 5727700"/>
                      <a:gd name="connsiteX27" fmla="*/ 2736217 w 7132320"/>
                      <a:gd name="connsiteY27" fmla="*/ 5727700 h 5727700"/>
                      <a:gd name="connsiteX28" fmla="*/ 2016501 w 7132320"/>
                      <a:gd name="connsiteY28" fmla="*/ 5727700 h 5727700"/>
                      <a:gd name="connsiteX29" fmla="*/ 1296785 w 7132320"/>
                      <a:gd name="connsiteY29" fmla="*/ 5727700 h 5727700"/>
                      <a:gd name="connsiteX30" fmla="*/ 791039 w 7132320"/>
                      <a:gd name="connsiteY30" fmla="*/ 5727700 h 5727700"/>
                      <a:gd name="connsiteX31" fmla="*/ 0 w 7132320"/>
                      <a:gd name="connsiteY31" fmla="*/ 5727700 h 5727700"/>
                      <a:gd name="connsiteX32" fmla="*/ 0 w 7132320"/>
                      <a:gd name="connsiteY32" fmla="*/ 5263120 h 5727700"/>
                      <a:gd name="connsiteX33" fmla="*/ 0 w 7132320"/>
                      <a:gd name="connsiteY33" fmla="*/ 4683986 h 5727700"/>
                      <a:gd name="connsiteX34" fmla="*/ 0 w 7132320"/>
                      <a:gd name="connsiteY34" fmla="*/ 4104852 h 5727700"/>
                      <a:gd name="connsiteX35" fmla="*/ 0 w 7132320"/>
                      <a:gd name="connsiteY35" fmla="*/ 3353887 h 5727700"/>
                      <a:gd name="connsiteX36" fmla="*/ 0 w 7132320"/>
                      <a:gd name="connsiteY36" fmla="*/ 2602921 h 5727700"/>
                      <a:gd name="connsiteX37" fmla="*/ 0 w 7132320"/>
                      <a:gd name="connsiteY37" fmla="*/ 2138341 h 5727700"/>
                      <a:gd name="connsiteX38" fmla="*/ 0 w 7132320"/>
                      <a:gd name="connsiteY38" fmla="*/ 1501930 h 5727700"/>
                      <a:gd name="connsiteX39" fmla="*/ 0 w 7132320"/>
                      <a:gd name="connsiteY39" fmla="*/ 1037350 h 5727700"/>
                      <a:gd name="connsiteX40" fmla="*/ 0 w 7132320"/>
                      <a:gd name="connsiteY40" fmla="*/ 572770 h 5727700"/>
                      <a:gd name="connsiteX41" fmla="*/ 0 w 7132320"/>
                      <a:gd name="connsiteY41" fmla="*/ 0 h 572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7132320" h="5727700" extrusionOk="0">
                        <a:moveTo>
                          <a:pt x="0" y="0"/>
                        </a:moveTo>
                        <a:cubicBezTo>
                          <a:pt x="229671" y="-16431"/>
                          <a:pt x="362920" y="-14410"/>
                          <a:pt x="505746" y="0"/>
                        </a:cubicBezTo>
                        <a:cubicBezTo>
                          <a:pt x="648572" y="14410"/>
                          <a:pt x="786089" y="-7094"/>
                          <a:pt x="1011493" y="0"/>
                        </a:cubicBezTo>
                        <a:cubicBezTo>
                          <a:pt x="1236897" y="7094"/>
                          <a:pt x="1523447" y="2295"/>
                          <a:pt x="1802532" y="0"/>
                        </a:cubicBezTo>
                        <a:cubicBezTo>
                          <a:pt x="2081617" y="-2295"/>
                          <a:pt x="2073979" y="-10780"/>
                          <a:pt x="2236955" y="0"/>
                        </a:cubicBezTo>
                        <a:cubicBezTo>
                          <a:pt x="2399931" y="10780"/>
                          <a:pt x="2643974" y="17939"/>
                          <a:pt x="3027994" y="0"/>
                        </a:cubicBezTo>
                        <a:cubicBezTo>
                          <a:pt x="3412014" y="-17939"/>
                          <a:pt x="3490312" y="-9320"/>
                          <a:pt x="3676387" y="0"/>
                        </a:cubicBezTo>
                        <a:cubicBezTo>
                          <a:pt x="3862462" y="9320"/>
                          <a:pt x="4035060" y="14968"/>
                          <a:pt x="4253456" y="0"/>
                        </a:cubicBezTo>
                        <a:cubicBezTo>
                          <a:pt x="4471852" y="-14968"/>
                          <a:pt x="4653482" y="26577"/>
                          <a:pt x="4973172" y="0"/>
                        </a:cubicBezTo>
                        <a:cubicBezTo>
                          <a:pt x="5292862" y="-26577"/>
                          <a:pt x="5589250" y="-22404"/>
                          <a:pt x="5764211" y="0"/>
                        </a:cubicBezTo>
                        <a:cubicBezTo>
                          <a:pt x="5939172" y="22404"/>
                          <a:pt x="6172477" y="-5256"/>
                          <a:pt x="6483927" y="0"/>
                        </a:cubicBezTo>
                        <a:cubicBezTo>
                          <a:pt x="6795377" y="5256"/>
                          <a:pt x="6971427" y="-15802"/>
                          <a:pt x="7132320" y="0"/>
                        </a:cubicBezTo>
                        <a:cubicBezTo>
                          <a:pt x="7134593" y="183019"/>
                          <a:pt x="7148714" y="505944"/>
                          <a:pt x="7132320" y="693688"/>
                        </a:cubicBezTo>
                        <a:cubicBezTo>
                          <a:pt x="7115926" y="881432"/>
                          <a:pt x="7134283" y="1201734"/>
                          <a:pt x="7132320" y="1330099"/>
                        </a:cubicBezTo>
                        <a:cubicBezTo>
                          <a:pt x="7130357" y="1458464"/>
                          <a:pt x="7125285" y="1740976"/>
                          <a:pt x="7132320" y="1851956"/>
                        </a:cubicBezTo>
                        <a:cubicBezTo>
                          <a:pt x="7139355" y="1962936"/>
                          <a:pt x="7117991" y="2330384"/>
                          <a:pt x="7132320" y="2545644"/>
                        </a:cubicBezTo>
                        <a:cubicBezTo>
                          <a:pt x="7146649" y="2760904"/>
                          <a:pt x="7102299" y="2963074"/>
                          <a:pt x="7132320" y="3296610"/>
                        </a:cubicBezTo>
                        <a:cubicBezTo>
                          <a:pt x="7162341" y="3630146"/>
                          <a:pt x="7154872" y="3732276"/>
                          <a:pt x="7132320" y="3933021"/>
                        </a:cubicBezTo>
                        <a:cubicBezTo>
                          <a:pt x="7109768" y="4133766"/>
                          <a:pt x="7132767" y="4336656"/>
                          <a:pt x="7132320" y="4512155"/>
                        </a:cubicBezTo>
                        <a:cubicBezTo>
                          <a:pt x="7131873" y="4687654"/>
                          <a:pt x="7154354" y="4923765"/>
                          <a:pt x="7132320" y="5091289"/>
                        </a:cubicBezTo>
                        <a:cubicBezTo>
                          <a:pt x="7110286" y="5258813"/>
                          <a:pt x="7128543" y="5502847"/>
                          <a:pt x="7132320" y="5727700"/>
                        </a:cubicBezTo>
                        <a:cubicBezTo>
                          <a:pt x="6950083" y="5735033"/>
                          <a:pt x="6842317" y="5746764"/>
                          <a:pt x="6555250" y="5727700"/>
                        </a:cubicBezTo>
                        <a:cubicBezTo>
                          <a:pt x="6268183" y="5708637"/>
                          <a:pt x="6163124" y="5704854"/>
                          <a:pt x="5835535" y="5727700"/>
                        </a:cubicBezTo>
                        <a:cubicBezTo>
                          <a:pt x="5507946" y="5750546"/>
                          <a:pt x="5552837" y="5715516"/>
                          <a:pt x="5401111" y="5727700"/>
                        </a:cubicBezTo>
                        <a:cubicBezTo>
                          <a:pt x="5249385" y="5739884"/>
                          <a:pt x="5065328" y="5734664"/>
                          <a:pt x="4824042" y="5727700"/>
                        </a:cubicBezTo>
                        <a:cubicBezTo>
                          <a:pt x="4582756" y="5720736"/>
                          <a:pt x="4348029" y="5736151"/>
                          <a:pt x="4033003" y="5727700"/>
                        </a:cubicBezTo>
                        <a:cubicBezTo>
                          <a:pt x="3717977" y="5719249"/>
                          <a:pt x="3580924" y="5717625"/>
                          <a:pt x="3241964" y="5727700"/>
                        </a:cubicBezTo>
                        <a:cubicBezTo>
                          <a:pt x="2903004" y="5737775"/>
                          <a:pt x="2899746" y="5736717"/>
                          <a:pt x="2736217" y="5727700"/>
                        </a:cubicBezTo>
                        <a:cubicBezTo>
                          <a:pt x="2572688" y="5718683"/>
                          <a:pt x="2257076" y="5702800"/>
                          <a:pt x="2016501" y="5727700"/>
                        </a:cubicBezTo>
                        <a:cubicBezTo>
                          <a:pt x="1775926" y="5752600"/>
                          <a:pt x="1599038" y="5744214"/>
                          <a:pt x="1296785" y="5727700"/>
                        </a:cubicBezTo>
                        <a:cubicBezTo>
                          <a:pt x="994532" y="5711186"/>
                          <a:pt x="931467" y="5704301"/>
                          <a:pt x="791039" y="5727700"/>
                        </a:cubicBezTo>
                        <a:cubicBezTo>
                          <a:pt x="650611" y="5751099"/>
                          <a:pt x="244541" y="5741231"/>
                          <a:pt x="0" y="5727700"/>
                        </a:cubicBezTo>
                        <a:cubicBezTo>
                          <a:pt x="-707" y="5527609"/>
                          <a:pt x="-4471" y="5409398"/>
                          <a:pt x="0" y="5263120"/>
                        </a:cubicBezTo>
                        <a:cubicBezTo>
                          <a:pt x="4471" y="5116842"/>
                          <a:pt x="-844" y="4815274"/>
                          <a:pt x="0" y="4683986"/>
                        </a:cubicBezTo>
                        <a:cubicBezTo>
                          <a:pt x="844" y="4552698"/>
                          <a:pt x="20377" y="4281375"/>
                          <a:pt x="0" y="4104852"/>
                        </a:cubicBezTo>
                        <a:cubicBezTo>
                          <a:pt x="-20377" y="3928329"/>
                          <a:pt x="-26965" y="3719125"/>
                          <a:pt x="0" y="3353887"/>
                        </a:cubicBezTo>
                        <a:cubicBezTo>
                          <a:pt x="26965" y="2988649"/>
                          <a:pt x="-34191" y="2945162"/>
                          <a:pt x="0" y="2602921"/>
                        </a:cubicBezTo>
                        <a:cubicBezTo>
                          <a:pt x="34191" y="2260680"/>
                          <a:pt x="-8301" y="2248794"/>
                          <a:pt x="0" y="2138341"/>
                        </a:cubicBezTo>
                        <a:cubicBezTo>
                          <a:pt x="8301" y="2027888"/>
                          <a:pt x="4934" y="1661182"/>
                          <a:pt x="0" y="1501930"/>
                        </a:cubicBezTo>
                        <a:cubicBezTo>
                          <a:pt x="-4934" y="1342678"/>
                          <a:pt x="-19603" y="1133310"/>
                          <a:pt x="0" y="1037350"/>
                        </a:cubicBezTo>
                        <a:cubicBezTo>
                          <a:pt x="19603" y="941390"/>
                          <a:pt x="13611" y="700717"/>
                          <a:pt x="0" y="572770"/>
                        </a:cubicBezTo>
                        <a:cubicBezTo>
                          <a:pt x="-13611" y="444823"/>
                          <a:pt x="-847" y="1602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1D09F-1267-4A72-878B-16A06F72F8C4}"/>
              </a:ext>
            </a:extLst>
          </p:cNvPr>
          <p:cNvSpPr txBox="1"/>
          <p:nvPr/>
        </p:nvSpPr>
        <p:spPr>
          <a:xfrm>
            <a:off x="10025378" y="3069472"/>
            <a:ext cx="1869444" cy="4616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text-align: center;</a:t>
            </a:r>
          </a:p>
          <a:p>
            <a:r>
              <a:rPr lang="en-US" sz="1200" dirty="0">
                <a:solidFill>
                  <a:schemeClr val="bg1"/>
                </a:solidFill>
              </a:rPr>
              <a:t>font-variant: small-caps;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F141D-1FBE-44D6-85CA-D8EAE2D96FC9}"/>
              </a:ext>
            </a:extLst>
          </p:cNvPr>
          <p:cNvSpPr txBox="1"/>
          <p:nvPr/>
        </p:nvSpPr>
        <p:spPr>
          <a:xfrm>
            <a:off x="9926320" y="1258385"/>
            <a:ext cx="1968502" cy="83099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vertical-align: middle;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display: inline;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color: white;</a:t>
            </a:r>
          </a:p>
          <a:p>
            <a:r>
              <a:rPr lang="en-US" sz="1200" dirty="0">
                <a:solidFill>
                  <a:schemeClr val="bg1"/>
                </a:solidFill>
              </a:rPr>
              <a:t>background-color: blue;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615619-443F-4BC4-BDFB-4AD7D4074930}"/>
              </a:ext>
            </a:extLst>
          </p:cNvPr>
          <p:cNvSpPr/>
          <p:nvPr/>
        </p:nvSpPr>
        <p:spPr>
          <a:xfrm>
            <a:off x="2600960" y="833120"/>
            <a:ext cx="6977380" cy="1125220"/>
          </a:xfrm>
          <a:prstGeom prst="rect">
            <a:avLst/>
          </a:prstGeom>
          <a:noFill/>
          <a:ln w="127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232518525">
                  <a:custGeom>
                    <a:avLst/>
                    <a:gdLst>
                      <a:gd name="connsiteX0" fmla="*/ 0 w 5009978"/>
                      <a:gd name="connsiteY0" fmla="*/ 0 h 919249"/>
                      <a:gd name="connsiteX1" fmla="*/ 526048 w 5009978"/>
                      <a:gd name="connsiteY1" fmla="*/ 0 h 919249"/>
                      <a:gd name="connsiteX2" fmla="*/ 1052095 w 5009978"/>
                      <a:gd name="connsiteY2" fmla="*/ 0 h 919249"/>
                      <a:gd name="connsiteX3" fmla="*/ 1778542 w 5009978"/>
                      <a:gd name="connsiteY3" fmla="*/ 0 h 919249"/>
                      <a:gd name="connsiteX4" fmla="*/ 2254490 w 5009978"/>
                      <a:gd name="connsiteY4" fmla="*/ 0 h 919249"/>
                      <a:gd name="connsiteX5" fmla="*/ 2980937 w 5009978"/>
                      <a:gd name="connsiteY5" fmla="*/ 0 h 919249"/>
                      <a:gd name="connsiteX6" fmla="*/ 3607184 w 5009978"/>
                      <a:gd name="connsiteY6" fmla="*/ 0 h 919249"/>
                      <a:gd name="connsiteX7" fmla="*/ 4183332 w 5009978"/>
                      <a:gd name="connsiteY7" fmla="*/ 0 h 919249"/>
                      <a:gd name="connsiteX8" fmla="*/ 5009978 w 5009978"/>
                      <a:gd name="connsiteY8" fmla="*/ 0 h 919249"/>
                      <a:gd name="connsiteX9" fmla="*/ 5009978 w 5009978"/>
                      <a:gd name="connsiteY9" fmla="*/ 478009 h 919249"/>
                      <a:gd name="connsiteX10" fmla="*/ 5009978 w 5009978"/>
                      <a:gd name="connsiteY10" fmla="*/ 919249 h 919249"/>
                      <a:gd name="connsiteX11" fmla="*/ 4483930 w 5009978"/>
                      <a:gd name="connsiteY11" fmla="*/ 919249 h 919249"/>
                      <a:gd name="connsiteX12" fmla="*/ 3957883 w 5009978"/>
                      <a:gd name="connsiteY12" fmla="*/ 919249 h 919249"/>
                      <a:gd name="connsiteX13" fmla="*/ 3481935 w 5009978"/>
                      <a:gd name="connsiteY13" fmla="*/ 919249 h 919249"/>
                      <a:gd name="connsiteX14" fmla="*/ 2855687 w 5009978"/>
                      <a:gd name="connsiteY14" fmla="*/ 919249 h 919249"/>
                      <a:gd name="connsiteX15" fmla="*/ 2129241 w 5009978"/>
                      <a:gd name="connsiteY15" fmla="*/ 919249 h 919249"/>
                      <a:gd name="connsiteX16" fmla="*/ 1603193 w 5009978"/>
                      <a:gd name="connsiteY16" fmla="*/ 919249 h 919249"/>
                      <a:gd name="connsiteX17" fmla="*/ 1077145 w 5009978"/>
                      <a:gd name="connsiteY17" fmla="*/ 919249 h 919249"/>
                      <a:gd name="connsiteX18" fmla="*/ 0 w 5009978"/>
                      <a:gd name="connsiteY18" fmla="*/ 919249 h 919249"/>
                      <a:gd name="connsiteX19" fmla="*/ 0 w 5009978"/>
                      <a:gd name="connsiteY19" fmla="*/ 441240 h 919249"/>
                      <a:gd name="connsiteX20" fmla="*/ 0 w 5009978"/>
                      <a:gd name="connsiteY20" fmla="*/ 0 h 919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09978" h="919249" extrusionOk="0">
                        <a:moveTo>
                          <a:pt x="0" y="0"/>
                        </a:moveTo>
                        <a:cubicBezTo>
                          <a:pt x="107817" y="15124"/>
                          <a:pt x="364576" y="-13808"/>
                          <a:pt x="526048" y="0"/>
                        </a:cubicBezTo>
                        <a:cubicBezTo>
                          <a:pt x="687520" y="13808"/>
                          <a:pt x="875005" y="11317"/>
                          <a:pt x="1052095" y="0"/>
                        </a:cubicBezTo>
                        <a:cubicBezTo>
                          <a:pt x="1229185" y="-11317"/>
                          <a:pt x="1570758" y="27452"/>
                          <a:pt x="1778542" y="0"/>
                        </a:cubicBezTo>
                        <a:cubicBezTo>
                          <a:pt x="1986326" y="-27452"/>
                          <a:pt x="2034909" y="-16329"/>
                          <a:pt x="2254490" y="0"/>
                        </a:cubicBezTo>
                        <a:cubicBezTo>
                          <a:pt x="2474071" y="16329"/>
                          <a:pt x="2813174" y="15603"/>
                          <a:pt x="2980937" y="0"/>
                        </a:cubicBezTo>
                        <a:cubicBezTo>
                          <a:pt x="3148700" y="-15603"/>
                          <a:pt x="3371873" y="-17035"/>
                          <a:pt x="3607184" y="0"/>
                        </a:cubicBezTo>
                        <a:cubicBezTo>
                          <a:pt x="3842495" y="17035"/>
                          <a:pt x="4062615" y="20617"/>
                          <a:pt x="4183332" y="0"/>
                        </a:cubicBezTo>
                        <a:cubicBezTo>
                          <a:pt x="4304049" y="-20617"/>
                          <a:pt x="4622678" y="-17390"/>
                          <a:pt x="5009978" y="0"/>
                        </a:cubicBezTo>
                        <a:cubicBezTo>
                          <a:pt x="5032136" y="177226"/>
                          <a:pt x="5015861" y="324130"/>
                          <a:pt x="5009978" y="478009"/>
                        </a:cubicBezTo>
                        <a:cubicBezTo>
                          <a:pt x="5004095" y="631888"/>
                          <a:pt x="4990819" y="714689"/>
                          <a:pt x="5009978" y="919249"/>
                        </a:cubicBezTo>
                        <a:cubicBezTo>
                          <a:pt x="4864798" y="938598"/>
                          <a:pt x="4637768" y="894207"/>
                          <a:pt x="4483930" y="919249"/>
                        </a:cubicBezTo>
                        <a:cubicBezTo>
                          <a:pt x="4330092" y="944291"/>
                          <a:pt x="4104254" y="922852"/>
                          <a:pt x="3957883" y="919249"/>
                        </a:cubicBezTo>
                        <a:cubicBezTo>
                          <a:pt x="3811512" y="915646"/>
                          <a:pt x="3711553" y="933420"/>
                          <a:pt x="3481935" y="919249"/>
                        </a:cubicBezTo>
                        <a:cubicBezTo>
                          <a:pt x="3252317" y="905078"/>
                          <a:pt x="3115888" y="887993"/>
                          <a:pt x="2855687" y="919249"/>
                        </a:cubicBezTo>
                        <a:cubicBezTo>
                          <a:pt x="2595486" y="950505"/>
                          <a:pt x="2417665" y="945984"/>
                          <a:pt x="2129241" y="919249"/>
                        </a:cubicBezTo>
                        <a:cubicBezTo>
                          <a:pt x="1840817" y="892514"/>
                          <a:pt x="1845814" y="942638"/>
                          <a:pt x="1603193" y="919249"/>
                        </a:cubicBezTo>
                        <a:cubicBezTo>
                          <a:pt x="1360572" y="895860"/>
                          <a:pt x="1198341" y="897080"/>
                          <a:pt x="1077145" y="919249"/>
                        </a:cubicBezTo>
                        <a:cubicBezTo>
                          <a:pt x="955949" y="941418"/>
                          <a:pt x="313701" y="871071"/>
                          <a:pt x="0" y="919249"/>
                        </a:cubicBezTo>
                        <a:cubicBezTo>
                          <a:pt x="19156" y="816241"/>
                          <a:pt x="14459" y="627866"/>
                          <a:pt x="0" y="441240"/>
                        </a:cubicBezTo>
                        <a:cubicBezTo>
                          <a:pt x="-14459" y="254614"/>
                          <a:pt x="-9386" y="939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1A20551-C19F-41E8-B525-082467A72DE2}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9578340" y="1395730"/>
            <a:ext cx="347980" cy="278154"/>
          </a:xfrm>
          <a:prstGeom prst="bentConnector3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A40DBA-78AE-4369-9F9B-2D6445792B98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rot="10800000">
            <a:off x="1828246" y="2875003"/>
            <a:ext cx="579674" cy="743296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13CE657-0787-4A59-9062-9489D1B9D7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48400" y="1581749"/>
            <a:ext cx="3776978" cy="1718556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6CC1A9D-382F-446B-B35D-08174F0300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43438" y="4317788"/>
            <a:ext cx="2810934" cy="775971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B9969F0-C4AC-4853-898D-24BE8C65C061}"/>
              </a:ext>
            </a:extLst>
          </p:cNvPr>
          <p:cNvSpPr txBox="1"/>
          <p:nvPr/>
        </p:nvSpPr>
        <p:spPr>
          <a:xfrm>
            <a:off x="9926321" y="5137752"/>
            <a:ext cx="1968502" cy="4616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color: black;</a:t>
            </a:r>
          </a:p>
          <a:p>
            <a:r>
              <a:rPr lang="en-US" sz="1200" dirty="0">
                <a:solidFill>
                  <a:schemeClr val="bg1"/>
                </a:solidFill>
              </a:rPr>
              <a:t>background-color: tomato;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8CD0EC1-57C6-4F62-9C12-3212EBD702D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8959273" y="5368585"/>
            <a:ext cx="967048" cy="656295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BA6E04-A7E9-4F2C-ABFC-3B2EB220E24A}"/>
              </a:ext>
            </a:extLst>
          </p:cNvPr>
          <p:cNvSpPr txBox="1"/>
          <p:nvPr/>
        </p:nvSpPr>
        <p:spPr>
          <a:xfrm>
            <a:off x="95688" y="5461116"/>
            <a:ext cx="1732559" cy="83099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background-color: black;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color: white;</a:t>
            </a:r>
          </a:p>
          <a:p>
            <a:r>
              <a:rPr lang="en-US" sz="1200" dirty="0">
                <a:solidFill>
                  <a:schemeClr val="bg1"/>
                </a:solidFill>
              </a:rPr>
              <a:t>border: 2px solid black;</a:t>
            </a:r>
          </a:p>
          <a:p>
            <a:r>
              <a:rPr lang="en-US" sz="1200" dirty="0">
                <a:solidFill>
                  <a:schemeClr val="bg1"/>
                </a:solidFill>
              </a:rPr>
              <a:t>border-radius: 25px;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93C521F-0CE7-4576-A203-41A798F030B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828247" y="5461116"/>
            <a:ext cx="892093" cy="415499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E370AFE-BDE1-4E57-AD53-6AEC43F1B27B}"/>
              </a:ext>
            </a:extLst>
          </p:cNvPr>
          <p:cNvSpPr txBox="1"/>
          <p:nvPr/>
        </p:nvSpPr>
        <p:spPr>
          <a:xfrm rot="20613933">
            <a:off x="5903375" y="4013982"/>
            <a:ext cx="1909250" cy="27699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background-color: white;</a:t>
            </a:r>
          </a:p>
        </p:txBody>
      </p:sp>
    </p:spTree>
    <p:extLst>
      <p:ext uri="{BB962C8B-B14F-4D97-AF65-F5344CB8AC3E}">
        <p14:creationId xmlns:p14="http://schemas.microsoft.com/office/powerpoint/2010/main" val="41975769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B7CD-65B9-4BE3-82ED-2A38A66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88B9-0F31-4944-A0C0-A540B89E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EE9E-0CC6-40B0-A136-F0CBF5E0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6"/>
            <a:ext cx="1219200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05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2842-2775-4FA4-8F10-68829E82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A2801-095E-4701-8758-9E17BB7B3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8D502-6E2D-489C-82C9-3AA131F3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6"/>
            <a:ext cx="12192000" cy="6584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C7C66-66E2-4F40-A344-967664C95B5D}"/>
              </a:ext>
            </a:extLst>
          </p:cNvPr>
          <p:cNvSpPr txBox="1"/>
          <p:nvPr/>
        </p:nvSpPr>
        <p:spPr>
          <a:xfrm>
            <a:off x="95691" y="2459503"/>
            <a:ext cx="1344490" cy="64633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width: 500px;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margin: auto;</a:t>
            </a:r>
          </a:p>
          <a:p>
            <a:r>
              <a:rPr lang="en-US" sz="1200" dirty="0">
                <a:solidFill>
                  <a:schemeClr val="bg1"/>
                </a:solidFill>
              </a:rPr>
              <a:t>text-align: center;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09ABE-2F50-41B6-BA54-7D2C0308D761}"/>
              </a:ext>
            </a:extLst>
          </p:cNvPr>
          <p:cNvSpPr/>
          <p:nvPr/>
        </p:nvSpPr>
        <p:spPr>
          <a:xfrm>
            <a:off x="3352800" y="548640"/>
            <a:ext cx="5514109" cy="5528888"/>
          </a:xfrm>
          <a:prstGeom prst="rect">
            <a:avLst/>
          </a:prstGeom>
          <a:noFill/>
          <a:ln w="127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232518525">
                  <a:custGeom>
                    <a:avLst/>
                    <a:gdLst>
                      <a:gd name="connsiteX0" fmla="*/ 0 w 7132320"/>
                      <a:gd name="connsiteY0" fmla="*/ 0 h 5727700"/>
                      <a:gd name="connsiteX1" fmla="*/ 505746 w 7132320"/>
                      <a:gd name="connsiteY1" fmla="*/ 0 h 5727700"/>
                      <a:gd name="connsiteX2" fmla="*/ 1011493 w 7132320"/>
                      <a:gd name="connsiteY2" fmla="*/ 0 h 5727700"/>
                      <a:gd name="connsiteX3" fmla="*/ 1802532 w 7132320"/>
                      <a:gd name="connsiteY3" fmla="*/ 0 h 5727700"/>
                      <a:gd name="connsiteX4" fmla="*/ 2236955 w 7132320"/>
                      <a:gd name="connsiteY4" fmla="*/ 0 h 5727700"/>
                      <a:gd name="connsiteX5" fmla="*/ 3027994 w 7132320"/>
                      <a:gd name="connsiteY5" fmla="*/ 0 h 5727700"/>
                      <a:gd name="connsiteX6" fmla="*/ 3676387 w 7132320"/>
                      <a:gd name="connsiteY6" fmla="*/ 0 h 5727700"/>
                      <a:gd name="connsiteX7" fmla="*/ 4253456 w 7132320"/>
                      <a:gd name="connsiteY7" fmla="*/ 0 h 5727700"/>
                      <a:gd name="connsiteX8" fmla="*/ 4973172 w 7132320"/>
                      <a:gd name="connsiteY8" fmla="*/ 0 h 5727700"/>
                      <a:gd name="connsiteX9" fmla="*/ 5764211 w 7132320"/>
                      <a:gd name="connsiteY9" fmla="*/ 0 h 5727700"/>
                      <a:gd name="connsiteX10" fmla="*/ 6483927 w 7132320"/>
                      <a:gd name="connsiteY10" fmla="*/ 0 h 5727700"/>
                      <a:gd name="connsiteX11" fmla="*/ 7132320 w 7132320"/>
                      <a:gd name="connsiteY11" fmla="*/ 0 h 5727700"/>
                      <a:gd name="connsiteX12" fmla="*/ 7132320 w 7132320"/>
                      <a:gd name="connsiteY12" fmla="*/ 693688 h 5727700"/>
                      <a:gd name="connsiteX13" fmla="*/ 7132320 w 7132320"/>
                      <a:gd name="connsiteY13" fmla="*/ 1330099 h 5727700"/>
                      <a:gd name="connsiteX14" fmla="*/ 7132320 w 7132320"/>
                      <a:gd name="connsiteY14" fmla="*/ 1851956 h 5727700"/>
                      <a:gd name="connsiteX15" fmla="*/ 7132320 w 7132320"/>
                      <a:gd name="connsiteY15" fmla="*/ 2545644 h 5727700"/>
                      <a:gd name="connsiteX16" fmla="*/ 7132320 w 7132320"/>
                      <a:gd name="connsiteY16" fmla="*/ 3296610 h 5727700"/>
                      <a:gd name="connsiteX17" fmla="*/ 7132320 w 7132320"/>
                      <a:gd name="connsiteY17" fmla="*/ 3933021 h 5727700"/>
                      <a:gd name="connsiteX18" fmla="*/ 7132320 w 7132320"/>
                      <a:gd name="connsiteY18" fmla="*/ 4512155 h 5727700"/>
                      <a:gd name="connsiteX19" fmla="*/ 7132320 w 7132320"/>
                      <a:gd name="connsiteY19" fmla="*/ 5091289 h 5727700"/>
                      <a:gd name="connsiteX20" fmla="*/ 7132320 w 7132320"/>
                      <a:gd name="connsiteY20" fmla="*/ 5727700 h 5727700"/>
                      <a:gd name="connsiteX21" fmla="*/ 6555250 w 7132320"/>
                      <a:gd name="connsiteY21" fmla="*/ 5727700 h 5727700"/>
                      <a:gd name="connsiteX22" fmla="*/ 5835535 w 7132320"/>
                      <a:gd name="connsiteY22" fmla="*/ 5727700 h 5727700"/>
                      <a:gd name="connsiteX23" fmla="*/ 5401111 w 7132320"/>
                      <a:gd name="connsiteY23" fmla="*/ 5727700 h 5727700"/>
                      <a:gd name="connsiteX24" fmla="*/ 4824042 w 7132320"/>
                      <a:gd name="connsiteY24" fmla="*/ 5727700 h 5727700"/>
                      <a:gd name="connsiteX25" fmla="*/ 4033003 w 7132320"/>
                      <a:gd name="connsiteY25" fmla="*/ 5727700 h 5727700"/>
                      <a:gd name="connsiteX26" fmla="*/ 3241964 w 7132320"/>
                      <a:gd name="connsiteY26" fmla="*/ 5727700 h 5727700"/>
                      <a:gd name="connsiteX27" fmla="*/ 2736217 w 7132320"/>
                      <a:gd name="connsiteY27" fmla="*/ 5727700 h 5727700"/>
                      <a:gd name="connsiteX28" fmla="*/ 2016501 w 7132320"/>
                      <a:gd name="connsiteY28" fmla="*/ 5727700 h 5727700"/>
                      <a:gd name="connsiteX29" fmla="*/ 1296785 w 7132320"/>
                      <a:gd name="connsiteY29" fmla="*/ 5727700 h 5727700"/>
                      <a:gd name="connsiteX30" fmla="*/ 791039 w 7132320"/>
                      <a:gd name="connsiteY30" fmla="*/ 5727700 h 5727700"/>
                      <a:gd name="connsiteX31" fmla="*/ 0 w 7132320"/>
                      <a:gd name="connsiteY31" fmla="*/ 5727700 h 5727700"/>
                      <a:gd name="connsiteX32" fmla="*/ 0 w 7132320"/>
                      <a:gd name="connsiteY32" fmla="*/ 5263120 h 5727700"/>
                      <a:gd name="connsiteX33" fmla="*/ 0 w 7132320"/>
                      <a:gd name="connsiteY33" fmla="*/ 4683986 h 5727700"/>
                      <a:gd name="connsiteX34" fmla="*/ 0 w 7132320"/>
                      <a:gd name="connsiteY34" fmla="*/ 4104852 h 5727700"/>
                      <a:gd name="connsiteX35" fmla="*/ 0 w 7132320"/>
                      <a:gd name="connsiteY35" fmla="*/ 3353887 h 5727700"/>
                      <a:gd name="connsiteX36" fmla="*/ 0 w 7132320"/>
                      <a:gd name="connsiteY36" fmla="*/ 2602921 h 5727700"/>
                      <a:gd name="connsiteX37" fmla="*/ 0 w 7132320"/>
                      <a:gd name="connsiteY37" fmla="*/ 2138341 h 5727700"/>
                      <a:gd name="connsiteX38" fmla="*/ 0 w 7132320"/>
                      <a:gd name="connsiteY38" fmla="*/ 1501930 h 5727700"/>
                      <a:gd name="connsiteX39" fmla="*/ 0 w 7132320"/>
                      <a:gd name="connsiteY39" fmla="*/ 1037350 h 5727700"/>
                      <a:gd name="connsiteX40" fmla="*/ 0 w 7132320"/>
                      <a:gd name="connsiteY40" fmla="*/ 572770 h 5727700"/>
                      <a:gd name="connsiteX41" fmla="*/ 0 w 7132320"/>
                      <a:gd name="connsiteY41" fmla="*/ 0 h 572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7132320" h="5727700" extrusionOk="0">
                        <a:moveTo>
                          <a:pt x="0" y="0"/>
                        </a:moveTo>
                        <a:cubicBezTo>
                          <a:pt x="229671" y="-16431"/>
                          <a:pt x="362920" y="-14410"/>
                          <a:pt x="505746" y="0"/>
                        </a:cubicBezTo>
                        <a:cubicBezTo>
                          <a:pt x="648572" y="14410"/>
                          <a:pt x="786089" y="-7094"/>
                          <a:pt x="1011493" y="0"/>
                        </a:cubicBezTo>
                        <a:cubicBezTo>
                          <a:pt x="1236897" y="7094"/>
                          <a:pt x="1523447" y="2295"/>
                          <a:pt x="1802532" y="0"/>
                        </a:cubicBezTo>
                        <a:cubicBezTo>
                          <a:pt x="2081617" y="-2295"/>
                          <a:pt x="2073979" y="-10780"/>
                          <a:pt x="2236955" y="0"/>
                        </a:cubicBezTo>
                        <a:cubicBezTo>
                          <a:pt x="2399931" y="10780"/>
                          <a:pt x="2643974" y="17939"/>
                          <a:pt x="3027994" y="0"/>
                        </a:cubicBezTo>
                        <a:cubicBezTo>
                          <a:pt x="3412014" y="-17939"/>
                          <a:pt x="3490312" y="-9320"/>
                          <a:pt x="3676387" y="0"/>
                        </a:cubicBezTo>
                        <a:cubicBezTo>
                          <a:pt x="3862462" y="9320"/>
                          <a:pt x="4035060" y="14968"/>
                          <a:pt x="4253456" y="0"/>
                        </a:cubicBezTo>
                        <a:cubicBezTo>
                          <a:pt x="4471852" y="-14968"/>
                          <a:pt x="4653482" y="26577"/>
                          <a:pt x="4973172" y="0"/>
                        </a:cubicBezTo>
                        <a:cubicBezTo>
                          <a:pt x="5292862" y="-26577"/>
                          <a:pt x="5589250" y="-22404"/>
                          <a:pt x="5764211" y="0"/>
                        </a:cubicBezTo>
                        <a:cubicBezTo>
                          <a:pt x="5939172" y="22404"/>
                          <a:pt x="6172477" y="-5256"/>
                          <a:pt x="6483927" y="0"/>
                        </a:cubicBezTo>
                        <a:cubicBezTo>
                          <a:pt x="6795377" y="5256"/>
                          <a:pt x="6971427" y="-15802"/>
                          <a:pt x="7132320" y="0"/>
                        </a:cubicBezTo>
                        <a:cubicBezTo>
                          <a:pt x="7134593" y="183019"/>
                          <a:pt x="7148714" y="505944"/>
                          <a:pt x="7132320" y="693688"/>
                        </a:cubicBezTo>
                        <a:cubicBezTo>
                          <a:pt x="7115926" y="881432"/>
                          <a:pt x="7134283" y="1201734"/>
                          <a:pt x="7132320" y="1330099"/>
                        </a:cubicBezTo>
                        <a:cubicBezTo>
                          <a:pt x="7130357" y="1458464"/>
                          <a:pt x="7125285" y="1740976"/>
                          <a:pt x="7132320" y="1851956"/>
                        </a:cubicBezTo>
                        <a:cubicBezTo>
                          <a:pt x="7139355" y="1962936"/>
                          <a:pt x="7117991" y="2330384"/>
                          <a:pt x="7132320" y="2545644"/>
                        </a:cubicBezTo>
                        <a:cubicBezTo>
                          <a:pt x="7146649" y="2760904"/>
                          <a:pt x="7102299" y="2963074"/>
                          <a:pt x="7132320" y="3296610"/>
                        </a:cubicBezTo>
                        <a:cubicBezTo>
                          <a:pt x="7162341" y="3630146"/>
                          <a:pt x="7154872" y="3732276"/>
                          <a:pt x="7132320" y="3933021"/>
                        </a:cubicBezTo>
                        <a:cubicBezTo>
                          <a:pt x="7109768" y="4133766"/>
                          <a:pt x="7132767" y="4336656"/>
                          <a:pt x="7132320" y="4512155"/>
                        </a:cubicBezTo>
                        <a:cubicBezTo>
                          <a:pt x="7131873" y="4687654"/>
                          <a:pt x="7154354" y="4923765"/>
                          <a:pt x="7132320" y="5091289"/>
                        </a:cubicBezTo>
                        <a:cubicBezTo>
                          <a:pt x="7110286" y="5258813"/>
                          <a:pt x="7128543" y="5502847"/>
                          <a:pt x="7132320" y="5727700"/>
                        </a:cubicBezTo>
                        <a:cubicBezTo>
                          <a:pt x="6950083" y="5735033"/>
                          <a:pt x="6842317" y="5746764"/>
                          <a:pt x="6555250" y="5727700"/>
                        </a:cubicBezTo>
                        <a:cubicBezTo>
                          <a:pt x="6268183" y="5708637"/>
                          <a:pt x="6163124" y="5704854"/>
                          <a:pt x="5835535" y="5727700"/>
                        </a:cubicBezTo>
                        <a:cubicBezTo>
                          <a:pt x="5507946" y="5750546"/>
                          <a:pt x="5552837" y="5715516"/>
                          <a:pt x="5401111" y="5727700"/>
                        </a:cubicBezTo>
                        <a:cubicBezTo>
                          <a:pt x="5249385" y="5739884"/>
                          <a:pt x="5065328" y="5734664"/>
                          <a:pt x="4824042" y="5727700"/>
                        </a:cubicBezTo>
                        <a:cubicBezTo>
                          <a:pt x="4582756" y="5720736"/>
                          <a:pt x="4348029" y="5736151"/>
                          <a:pt x="4033003" y="5727700"/>
                        </a:cubicBezTo>
                        <a:cubicBezTo>
                          <a:pt x="3717977" y="5719249"/>
                          <a:pt x="3580924" y="5717625"/>
                          <a:pt x="3241964" y="5727700"/>
                        </a:cubicBezTo>
                        <a:cubicBezTo>
                          <a:pt x="2903004" y="5737775"/>
                          <a:pt x="2899746" y="5736717"/>
                          <a:pt x="2736217" y="5727700"/>
                        </a:cubicBezTo>
                        <a:cubicBezTo>
                          <a:pt x="2572688" y="5718683"/>
                          <a:pt x="2257076" y="5702800"/>
                          <a:pt x="2016501" y="5727700"/>
                        </a:cubicBezTo>
                        <a:cubicBezTo>
                          <a:pt x="1775926" y="5752600"/>
                          <a:pt x="1599038" y="5744214"/>
                          <a:pt x="1296785" y="5727700"/>
                        </a:cubicBezTo>
                        <a:cubicBezTo>
                          <a:pt x="994532" y="5711186"/>
                          <a:pt x="931467" y="5704301"/>
                          <a:pt x="791039" y="5727700"/>
                        </a:cubicBezTo>
                        <a:cubicBezTo>
                          <a:pt x="650611" y="5751099"/>
                          <a:pt x="244541" y="5741231"/>
                          <a:pt x="0" y="5727700"/>
                        </a:cubicBezTo>
                        <a:cubicBezTo>
                          <a:pt x="-707" y="5527609"/>
                          <a:pt x="-4471" y="5409398"/>
                          <a:pt x="0" y="5263120"/>
                        </a:cubicBezTo>
                        <a:cubicBezTo>
                          <a:pt x="4471" y="5116842"/>
                          <a:pt x="-844" y="4815274"/>
                          <a:pt x="0" y="4683986"/>
                        </a:cubicBezTo>
                        <a:cubicBezTo>
                          <a:pt x="844" y="4552698"/>
                          <a:pt x="20377" y="4281375"/>
                          <a:pt x="0" y="4104852"/>
                        </a:cubicBezTo>
                        <a:cubicBezTo>
                          <a:pt x="-20377" y="3928329"/>
                          <a:pt x="-26965" y="3719125"/>
                          <a:pt x="0" y="3353887"/>
                        </a:cubicBezTo>
                        <a:cubicBezTo>
                          <a:pt x="26965" y="2988649"/>
                          <a:pt x="-34191" y="2945162"/>
                          <a:pt x="0" y="2602921"/>
                        </a:cubicBezTo>
                        <a:cubicBezTo>
                          <a:pt x="34191" y="2260680"/>
                          <a:pt x="-8301" y="2248794"/>
                          <a:pt x="0" y="2138341"/>
                        </a:cubicBezTo>
                        <a:cubicBezTo>
                          <a:pt x="8301" y="2027888"/>
                          <a:pt x="4934" y="1661182"/>
                          <a:pt x="0" y="1501930"/>
                        </a:cubicBezTo>
                        <a:cubicBezTo>
                          <a:pt x="-4934" y="1342678"/>
                          <a:pt x="-19603" y="1133310"/>
                          <a:pt x="0" y="1037350"/>
                        </a:cubicBezTo>
                        <a:cubicBezTo>
                          <a:pt x="19603" y="941390"/>
                          <a:pt x="13611" y="700717"/>
                          <a:pt x="0" y="572770"/>
                        </a:cubicBezTo>
                        <a:cubicBezTo>
                          <a:pt x="-13611" y="444823"/>
                          <a:pt x="-847" y="1602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39FAB48-5529-4D88-8353-13D415FB8D1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rot="10800000">
            <a:off x="1440182" y="2782670"/>
            <a:ext cx="1912619" cy="530415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ACAE5D-123A-4B05-ABDB-583CF8AA116D}"/>
              </a:ext>
            </a:extLst>
          </p:cNvPr>
          <p:cNvSpPr txBox="1"/>
          <p:nvPr/>
        </p:nvSpPr>
        <p:spPr>
          <a:xfrm>
            <a:off x="316671" y="4590490"/>
            <a:ext cx="1344490" cy="4616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color: black;</a:t>
            </a:r>
          </a:p>
          <a:p>
            <a:r>
              <a:rPr lang="en-US" sz="1200" dirty="0">
                <a:solidFill>
                  <a:schemeClr val="bg1"/>
                </a:solidFill>
              </a:rPr>
              <a:t>font-family: </a:t>
            </a:r>
            <a:r>
              <a:rPr lang="en-US" sz="1200" dirty="0" err="1">
                <a:solidFill>
                  <a:schemeClr val="bg1"/>
                </a:solidFill>
              </a:rPr>
              <a:t>arial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575F77-7874-41BD-AC3D-A1FA06EF1CAF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>
            <a:off x="1661162" y="4821323"/>
            <a:ext cx="2849879" cy="995196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040D73-2A26-48DF-B576-54EC658DB9A7}"/>
              </a:ext>
            </a:extLst>
          </p:cNvPr>
          <p:cNvSpPr txBox="1"/>
          <p:nvPr/>
        </p:nvSpPr>
        <p:spPr>
          <a:xfrm rot="21034639">
            <a:off x="5437610" y="2969457"/>
            <a:ext cx="1344490" cy="46166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text-align: center;</a:t>
            </a:r>
          </a:p>
          <a:p>
            <a:r>
              <a:rPr lang="en-US" sz="1200" dirty="0" err="1"/>
              <a:t>fony</a:t>
            </a:r>
            <a:r>
              <a:rPr lang="en-US" sz="1200" dirty="0"/>
              <a:t>-family: </a:t>
            </a:r>
            <a:r>
              <a:rPr lang="en-US" sz="1200" dirty="0" err="1"/>
              <a:t>arial</a:t>
            </a:r>
            <a:r>
              <a:rPr lang="en-US" sz="1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5424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9987-7DEA-42E7-AB9C-DC2AB954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63F34-5988-4CD4-98A6-7BB53EB1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CSS selectors are used to </a:t>
            </a:r>
            <a:r>
              <a:rPr lang="en-US" sz="5400" b="1" u="sng" dirty="0"/>
              <a:t>"find"</a:t>
            </a:r>
            <a:r>
              <a:rPr lang="en-US" sz="5400" dirty="0"/>
              <a:t> (or select) the HTML elements you want to style.</a:t>
            </a:r>
          </a:p>
        </p:txBody>
      </p:sp>
    </p:spTree>
    <p:extLst>
      <p:ext uri="{BB962C8B-B14F-4D97-AF65-F5344CB8AC3E}">
        <p14:creationId xmlns:p14="http://schemas.microsoft.com/office/powerpoint/2010/main" val="290312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4092-E70D-44B2-8B47-601C1A3F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CSS element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3C0B-BF6D-412D-9FDA-4CF61192C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element selector selects HTML elements based on the element name.</a:t>
            </a:r>
          </a:p>
          <a:p>
            <a:r>
              <a:rPr lang="en-US" sz="2400" dirty="0"/>
              <a:t>Here, all &lt;p&gt; elements on the page will be center-aligned, with a red text color: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1E982-DB76-45E8-A9FE-2F248F59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"/>
          <a:stretch/>
        </p:blipFill>
        <p:spPr>
          <a:xfrm>
            <a:off x="0" y="3295074"/>
            <a:ext cx="12192000" cy="3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3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AEF0-729F-4BE7-B613-474F57D2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2BD6-6B6B-4C96-8D8C-022D7D28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an understanding of how CSS can enhance the design of a web page</a:t>
            </a:r>
          </a:p>
          <a:p>
            <a:r>
              <a:rPr lang="en-US" dirty="0"/>
              <a:t>To know the basics of CSS</a:t>
            </a:r>
          </a:p>
          <a:p>
            <a:r>
              <a:rPr lang="en-US" dirty="0"/>
              <a:t>To create and apply CSS styling to a webpage</a:t>
            </a:r>
          </a:p>
        </p:txBody>
      </p:sp>
    </p:spTree>
    <p:extLst>
      <p:ext uri="{BB962C8B-B14F-4D97-AF65-F5344CB8AC3E}">
        <p14:creationId xmlns:p14="http://schemas.microsoft.com/office/powerpoint/2010/main" val="3670280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38BF-7C45-44E9-A110-131C2E96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CSS id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9CDF-2E90-41BA-B6CD-2975BD595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 selector uses the id attribute of an HTML element to select a specific element.</a:t>
            </a:r>
          </a:p>
          <a:p>
            <a:endParaRPr lang="en-US" dirty="0"/>
          </a:p>
          <a:p>
            <a:r>
              <a:rPr lang="en-US" dirty="0"/>
              <a:t>The id of an element is unique within a page, so the id selector is used to select one unique element!</a:t>
            </a:r>
          </a:p>
          <a:p>
            <a:endParaRPr lang="en-US" dirty="0"/>
          </a:p>
          <a:p>
            <a:r>
              <a:rPr lang="en-US" dirty="0"/>
              <a:t>To select an element with a specific id, write a hash (#) character, followed by the id of the element.</a:t>
            </a:r>
          </a:p>
        </p:txBody>
      </p:sp>
    </p:spTree>
    <p:extLst>
      <p:ext uri="{BB962C8B-B14F-4D97-AF65-F5344CB8AC3E}">
        <p14:creationId xmlns:p14="http://schemas.microsoft.com/office/powerpoint/2010/main" val="245900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E5E1-94C8-4B25-8CFF-60C6479D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36357-F8FA-4BA9-BD13-6AC568661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8F5A6-C281-468D-805B-0693CD19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10" y="1143710"/>
            <a:ext cx="9545382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252F9-243F-4D73-9C11-4C0822A7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54A89-8EF2-41E2-8A18-ED485AF5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1" y="5254626"/>
            <a:ext cx="6649378" cy="10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7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98A-1CFD-4972-900C-755977C4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CSS class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D62A-79E0-4FCF-8EE6-CC56E53F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selector selects HTML elements with a specific class attribute.</a:t>
            </a:r>
          </a:p>
          <a:p>
            <a:endParaRPr lang="en-US" dirty="0"/>
          </a:p>
          <a:p>
            <a:r>
              <a:rPr lang="en-US" dirty="0"/>
              <a:t>To select elements with a specific class, write a period (.) character, followed by the class name.</a:t>
            </a:r>
          </a:p>
        </p:txBody>
      </p:sp>
    </p:spTree>
    <p:extLst>
      <p:ext uri="{BB962C8B-B14F-4D97-AF65-F5344CB8AC3E}">
        <p14:creationId xmlns:p14="http://schemas.microsoft.com/office/powerpoint/2010/main" val="134771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3704-C379-4F50-8DA0-2DCFEE8A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6342-7B0D-44FC-9E3E-B39A4A47A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CE844-D685-4305-B5F2-E813B3E7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1" y="977782"/>
            <a:ext cx="10383699" cy="847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CC6ED-9BA0-4A69-BF27-CD3EBC3E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562"/>
            <a:ext cx="12192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8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07E6-99C7-4C44-BA3E-0EE9D2AF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F98E-7D09-4917-855A-64ACB038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204CA-CBD2-4661-97B9-E9EC4FE4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9" y="823090"/>
            <a:ext cx="10783805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B4422-176D-466D-899B-B26CF733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0" y="1401269"/>
            <a:ext cx="10174120" cy="3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01D57-5C43-425C-AE8B-F92EBDB1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20094"/>
            <a:ext cx="12192000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8CDDA-F7DE-41AD-945B-924F98FD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90" y="6034910"/>
            <a:ext cx="659222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C8F4-3175-4F8F-B74B-438EF4E1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CSS Universal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72BB-1524-44E6-B291-0133B13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universal selector (*) selects all HTML elements on the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AA604-FF26-49C8-A0EF-27F7C560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7" y="2552667"/>
            <a:ext cx="8592749" cy="47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9F8A0-31D9-4EE8-87B8-616439FE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38500"/>
            <a:ext cx="1219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92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C445-780D-42A6-9FCD-9FEF78CE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CSS Grouping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A472A-5E6F-4EFF-B4C3-23336507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876925" cy="4351338"/>
          </a:xfrm>
        </p:spPr>
        <p:txBody>
          <a:bodyPr/>
          <a:lstStyle/>
          <a:p>
            <a:r>
              <a:rPr lang="en-US" dirty="0"/>
              <a:t>The grouping selector selects all the HTML elements with the same style definitions.</a:t>
            </a:r>
          </a:p>
          <a:p>
            <a:endParaRPr lang="en-US" dirty="0"/>
          </a:p>
          <a:p>
            <a:r>
              <a:rPr lang="en-US" dirty="0"/>
              <a:t>Look at the following CSS code (the h1, h2, and p elements have the same style definitions):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57B8F-75C7-46F4-A659-168C36A92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15"/>
          <a:stretch/>
        </p:blipFill>
        <p:spPr>
          <a:xfrm>
            <a:off x="7405269" y="1338686"/>
            <a:ext cx="445335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5F4B-618C-4928-9071-BA6EFB1C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2DFE-A6F7-4D5F-9B51-B224893B9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164EA-5744-491F-8686-9D31C4F2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9" y="672940"/>
            <a:ext cx="8164064" cy="115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A4460-DA03-4413-B818-4C95FB90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31" y="1951156"/>
            <a:ext cx="9059539" cy="38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B1FB5-D854-476A-8433-4A58F57F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5250"/>
            <a:ext cx="12192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7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How To Add CSS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40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112B23-B58D-49AE-9FAE-9A1747F7B568}"/>
              </a:ext>
            </a:extLst>
          </p:cNvPr>
          <p:cNvSpPr/>
          <p:nvPr/>
        </p:nvSpPr>
        <p:spPr>
          <a:xfrm>
            <a:off x="1888837" y="2028617"/>
            <a:ext cx="84143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When a browser reads a style sheet, it will format the HTML document according to the information in the style sheet.</a:t>
            </a:r>
          </a:p>
        </p:txBody>
      </p:sp>
    </p:spTree>
    <p:extLst>
      <p:ext uri="{BB962C8B-B14F-4D97-AF65-F5344CB8AC3E}">
        <p14:creationId xmlns:p14="http://schemas.microsoft.com/office/powerpoint/2010/main" val="356040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B933-B540-43AF-A5EE-C7D96529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212E7C-D470-4787-BBC5-959179BEF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005040"/>
              </p:ext>
            </p:extLst>
          </p:nvPr>
        </p:nvGraphicFramePr>
        <p:xfrm>
          <a:off x="838200" y="182562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027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E033-0EF8-4917-83E2-18FA1A8C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Insert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2F2B-3D08-4946-B575-C649A0A10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three ways of inserting a style sheet:</a:t>
            </a:r>
          </a:p>
          <a:p>
            <a:pPr lvl="1"/>
            <a:r>
              <a:rPr lang="en-US" sz="2800" b="1" dirty="0"/>
              <a:t>External CSS</a:t>
            </a:r>
          </a:p>
          <a:p>
            <a:pPr lvl="1"/>
            <a:r>
              <a:rPr lang="en-US" sz="2800" b="1" dirty="0"/>
              <a:t>Internal CSS</a:t>
            </a:r>
          </a:p>
          <a:p>
            <a:pPr lvl="1"/>
            <a:r>
              <a:rPr lang="en-US" sz="2800" b="1" dirty="0"/>
              <a:t>Inline CSS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9670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A60F-87A2-4099-ABC8-4FE6CE18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8954-98FA-44CB-8994-C9507B267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an external style sheet, you can change the look of an entire website by changing just one file!</a:t>
            </a:r>
          </a:p>
          <a:p>
            <a:endParaRPr lang="en-US" dirty="0"/>
          </a:p>
          <a:p>
            <a:r>
              <a:rPr lang="en-US" dirty="0"/>
              <a:t>Each HTML page must include a reference to the external style sheet file inside the &lt;link&gt; element, inside the head section</a:t>
            </a:r>
          </a:p>
        </p:txBody>
      </p:sp>
    </p:spTree>
    <p:extLst>
      <p:ext uri="{BB962C8B-B14F-4D97-AF65-F5344CB8AC3E}">
        <p14:creationId xmlns:p14="http://schemas.microsoft.com/office/powerpoint/2010/main" val="85435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A0B0-6181-45D0-B8D2-940A5BF6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F65B-2B9D-4E69-8797-0B82D257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9D6FE-9333-47EF-8C84-0199147F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8" y="819098"/>
            <a:ext cx="10964805" cy="762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15B40-14FA-49AF-BF72-4E01682D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275"/>
            <a:ext cx="12192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08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C31B-56C3-41D3-BFE0-ED47EFFB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E62A-3EBB-4E4E-85BC-E0CBF55E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657EB-703B-4581-AFAA-B3156FDB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2" y="324984"/>
            <a:ext cx="9494837" cy="1826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A3C4E-E8C9-4681-97BC-C2E73C223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80" y="2294865"/>
            <a:ext cx="8402638" cy="322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5381F-8F88-4A78-87CD-89BA9FDE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899" y="5746427"/>
            <a:ext cx="8542205" cy="8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88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A4A3-7F07-4B37-BDDC-FF03CD32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CBEC-A85C-4B8F-9316-B01EBF32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internal style sheet may be used if one single HTML page has a unique style.</a:t>
            </a:r>
          </a:p>
          <a:p>
            <a:endParaRPr lang="en-US" dirty="0"/>
          </a:p>
          <a:p>
            <a:r>
              <a:rPr lang="en-US" dirty="0"/>
              <a:t>The internal style is defined inside the &lt;style&gt; element, inside the head section.</a:t>
            </a:r>
          </a:p>
        </p:txBody>
      </p:sp>
    </p:spTree>
    <p:extLst>
      <p:ext uri="{BB962C8B-B14F-4D97-AF65-F5344CB8AC3E}">
        <p14:creationId xmlns:p14="http://schemas.microsoft.com/office/powerpoint/2010/main" val="376760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2C11-F9C9-450F-8030-5AAF3F99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C0CD-0972-4D4F-9A44-3D43BBCE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2BB56-AC1C-4854-84E7-F5B89991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957206"/>
            <a:ext cx="10945754" cy="79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4BD36-00F8-420F-9F2E-C7125BA7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126"/>
            <a:ext cx="12192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08B5-8D06-4939-AF9C-1D8AC7D8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91CF-1BC0-4C7C-909A-18203B52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inline style may be used to apply a unique style for a single element.</a:t>
            </a:r>
          </a:p>
          <a:p>
            <a:endParaRPr lang="en-US" dirty="0"/>
          </a:p>
          <a:p>
            <a:r>
              <a:rPr lang="en-US" dirty="0"/>
              <a:t>To use inline styles, add the style attribute to the relevant element. The style attribute can contain any CSS property.</a:t>
            </a:r>
          </a:p>
        </p:txBody>
      </p:sp>
    </p:spTree>
    <p:extLst>
      <p:ext uri="{BB962C8B-B14F-4D97-AF65-F5344CB8AC3E}">
        <p14:creationId xmlns:p14="http://schemas.microsoft.com/office/powerpoint/2010/main" val="270935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8984-6DE6-4D21-AF41-214F410D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3776-B200-4E7F-BDB2-BDA9E950D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C396A-89BC-42FD-8866-FED3CFE6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9" y="1039808"/>
            <a:ext cx="11134945" cy="530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3D323-B336-4951-B5C0-8F3E0B23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6826"/>
            <a:ext cx="12192000" cy="178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B08EA-1F73-41D2-A742-17EFAA204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5" y="4628804"/>
            <a:ext cx="11393490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59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E303-5030-4176-B0A5-300C4248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Style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B52E-9C5E-4C26-9228-B465EBEA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If some properties have been defined for the same selector (element) in different style sheets, the value from the last read style sheet will be used. </a:t>
            </a:r>
          </a:p>
        </p:txBody>
      </p:sp>
    </p:spTree>
    <p:extLst>
      <p:ext uri="{BB962C8B-B14F-4D97-AF65-F5344CB8AC3E}">
        <p14:creationId xmlns:p14="http://schemas.microsoft.com/office/powerpoint/2010/main" val="3850120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ED93-6A80-4BE4-92E5-A6DABC73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05F81-5CC2-47C3-AD47-16F3DC82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2FC52-96A4-490A-B75D-ED7C235B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1361932"/>
            <a:ext cx="11460174" cy="2038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90692-4719-4467-93EB-E492EC79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3514582"/>
            <a:ext cx="11517332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3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Introduction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68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B197-5802-490C-854A-EE48FDF5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DF0C6-D283-4F32-9779-832702600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4EE14-6F85-4A05-B13A-5E2E43C8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" y="1390367"/>
            <a:ext cx="11479227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381A-AF19-424B-A93C-CBE24F03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0DBF-8ACC-47EB-93F4-5192FC622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66051-E976-406A-85D7-64BCB12D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" y="1399892"/>
            <a:ext cx="1147922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0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A595-660C-45A6-A43E-A61731F4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D011E-B356-47E0-93C7-059F416E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style will be used when there is more than one style specified for an HTML element?</a:t>
            </a:r>
          </a:p>
          <a:p>
            <a:r>
              <a:rPr lang="en-US" dirty="0"/>
              <a:t>All the styles in a page will "cascade" into a new "virtual" style sheet by the following rules, where number one has the highest priority:</a:t>
            </a:r>
          </a:p>
          <a:p>
            <a:pPr marL="914343" lvl="1" indent="-457172">
              <a:buFont typeface="+mj-lt"/>
              <a:buAutoNum type="arabicPeriod"/>
            </a:pPr>
            <a:r>
              <a:rPr lang="en-US" b="1" dirty="0"/>
              <a:t>Inline style (inside an HTML element)</a:t>
            </a:r>
          </a:p>
          <a:p>
            <a:pPr marL="914343" lvl="1" indent="-457172">
              <a:buFont typeface="+mj-lt"/>
              <a:buAutoNum type="arabicPeriod"/>
            </a:pPr>
            <a:r>
              <a:rPr lang="en-US" b="1" dirty="0"/>
              <a:t>External and internal style sheets (in the head section)</a:t>
            </a:r>
          </a:p>
          <a:p>
            <a:pPr marL="914343" lvl="1" indent="-457172">
              <a:buFont typeface="+mj-lt"/>
              <a:buAutoNum type="arabicPeriod"/>
            </a:pPr>
            <a:r>
              <a:rPr lang="en-US" b="1" dirty="0"/>
              <a:t>Browser default</a:t>
            </a:r>
          </a:p>
          <a:p>
            <a:r>
              <a:rPr lang="en-US" dirty="0"/>
              <a:t>So, an inline style has the highest priority, and will override external and internal styles and browser defaults.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5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Comments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58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F7C9-CF58-44BF-8777-405A82C7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9C62-ABC6-4367-9192-245A69316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Comments are used to explain the code, and may help when you edit the source code at a later date.</a:t>
            </a:r>
          </a:p>
          <a:p>
            <a:r>
              <a:rPr lang="en-US" dirty="0"/>
              <a:t>Comments are ignored by browsers.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07298-967C-490A-8CA0-01C2309B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4000471"/>
            <a:ext cx="1132680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6AF9-A5E1-48E6-883F-CC8DC9AF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915E-D329-49B7-B097-CE554C431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1B7F-C7AA-4CA1-B321-64EF6818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5306"/>
            <a:ext cx="11430000" cy="189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BC9E7-4A6B-4314-8B9D-0323CF58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75663"/>
            <a:ext cx="11430000" cy="1469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49943-B49B-4549-B1E9-267D001D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25070"/>
            <a:ext cx="11430000" cy="28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0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Colors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7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7214-A3B2-4B9E-A6C5-CD54EC0E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70FD-DCD0-4554-B364-383F07CFC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Colors are specified using predefined color names, or RGB, HEX, HSL, RGBA, HSLA values.</a:t>
            </a:r>
          </a:p>
          <a:p>
            <a:r>
              <a:rPr lang="en-US" dirty="0"/>
              <a:t>CSS/HTML support 140 standard color names.</a:t>
            </a:r>
          </a:p>
        </p:txBody>
      </p:sp>
    </p:spTree>
    <p:extLst>
      <p:ext uri="{BB962C8B-B14F-4D97-AF65-F5344CB8AC3E}">
        <p14:creationId xmlns:p14="http://schemas.microsoft.com/office/powerpoint/2010/main" val="3219161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1ED5-8036-4D67-95D6-14932D57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Names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E60F2F-007B-4BF6-B3C6-FB03901D1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77427"/>
            <a:ext cx="11567160" cy="36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3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D75A-98CE-4108-8EC7-999A0912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AE29-DFE2-4283-9DDF-3A28E68D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049EF-2E49-4DB8-A61D-C4CCB86F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12192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4AA7E25F-72CD-428B-83CA-5FD0E92CB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9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C856-45FA-414A-BD00-5FB66AF6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3E5B-7B71-4BAD-B9E8-7B76C176E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598D8-826B-4494-BEE5-A83027FE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585392"/>
            <a:ext cx="12079386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3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8630-31A9-4D4E-800A-52869A39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4F42-229A-4246-812C-D6A4ED2F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801AA-45E5-4A3D-8889-3B390823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" y="504417"/>
            <a:ext cx="1211749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93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736A-4276-419D-A15F-F3873C4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C1A6F-759B-4CFF-8582-1B8340CB2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BD56-A3C4-471D-84B1-C505240E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" y="452022"/>
            <a:ext cx="1206985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4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49BC-C973-4F16-9A7B-DB4806B4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0D0A3-2288-4D19-B1CB-0CD082DE1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089AA-FA84-4A2B-9891-1DC7ACBC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82" y="1522932"/>
            <a:ext cx="9990836" cy="516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2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6B0A-6955-435D-B86E-E246E6E5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31E9-C3E2-437D-B967-457D7730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B4CE-F3E6-4C48-94A5-5E6BC314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39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C4FE-28A5-4F2D-B719-6C4EE11F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RGB Colors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FBA36-D98D-4A6C-AFF7-15A6F854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087" y="1368737"/>
            <a:ext cx="8611829" cy="52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5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5777-4A3B-44AE-B664-C16B59F2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7AAB-8FAA-4DED-AE84-ED7A2D26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33999-EAA4-490B-8E98-C76B18BA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861"/>
            <a:ext cx="12192000" cy="40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52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19B8-4BB4-458E-A284-FF68CC9F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B03FA-B8BE-4184-8030-6354239A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2030A-8FBD-4F14-AF66-2F6372CF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1"/>
            <a:ext cx="12192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68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F54B-E737-4DD8-B262-CBFFD26F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E9C3-123D-43D8-9CBC-E8F8C6F5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0ED81-C9A7-41BA-9AFC-B3D58B57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425"/>
            <a:ext cx="12192000" cy="48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49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C042-3F7E-4D1C-92BE-5275F024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FF9D-1486-4759-882F-C79FEE7C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5E501-70E8-4258-A78D-76BC5DDB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551"/>
            <a:ext cx="12192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2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D3A0-4468-4B43-ACEF-FECEE86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CBF5-7EAC-4620-9937-5EBF5ED1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CSS</a:t>
            </a:r>
            <a:r>
              <a:rPr lang="en-US" dirty="0"/>
              <a:t> is used to control the style of a web document in a simple and easy way.</a:t>
            </a:r>
          </a:p>
          <a:p>
            <a:r>
              <a:rPr lang="en-US" b="1" dirty="0"/>
              <a:t>CSS</a:t>
            </a:r>
            <a:r>
              <a:rPr lang="en-US" dirty="0"/>
              <a:t> is the acronym for </a:t>
            </a:r>
            <a:r>
              <a:rPr lang="en-US" b="1" dirty="0"/>
              <a:t>"Cascading Style Sheet". </a:t>
            </a:r>
          </a:p>
        </p:txBody>
      </p:sp>
    </p:spTree>
    <p:extLst>
      <p:ext uri="{BB962C8B-B14F-4D97-AF65-F5344CB8AC3E}">
        <p14:creationId xmlns:p14="http://schemas.microsoft.com/office/powerpoint/2010/main" val="696682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169D-31BE-4574-BC3A-7C184A23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HEX Colors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9882C-8941-48B3-8ACB-5A27F961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446" y="1368737"/>
            <a:ext cx="10449110" cy="52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49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C5B9-F5E5-4263-BB32-5B00F48F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F86F-F1B0-4245-B779-5C26523C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9D012-FF59-40D6-ACF5-70DBA69A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392"/>
            <a:ext cx="12192000" cy="39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3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1A3C-B9AC-49D2-A2E4-208CC923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84AB-213D-41E3-B492-FB630244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9C1DB-CCE6-4F62-804B-3E9B8F83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776"/>
            <a:ext cx="1219200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7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98A9-AA48-47F0-8E56-C6182D12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798CB-1FC6-4698-B043-C7BE9D3C5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34321-315D-44B4-9F60-8A040B33C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280"/>
            <a:ext cx="12192000" cy="486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8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5B1A-3C92-4636-AFF0-5C22A028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937CB-1C3F-4199-8451-380B574D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80505-722F-4CB2-AB7C-9B61EB83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876"/>
            <a:ext cx="121920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0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Backgrounds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678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F5EE-A031-465A-92BD-04A1E36D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CCC3-C529-4540-AA6C-31B25A451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EEEC8-4693-4B21-BE77-D4F8C08D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534"/>
            <a:ext cx="12192000" cy="28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55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E12B-EF67-4427-BCD1-64867A19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background-color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654D8-EEE8-4F6C-84C6-C02ED83F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591321"/>
            <a:ext cx="11567160" cy="28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2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8C37-CFBE-4ED4-B3EB-98656444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40FD-73F0-42BB-9B17-A7C92FB8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0A12A-7B6C-4323-BA24-11BB03F7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750"/>
            <a:ext cx="1219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2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1DBF-B7E9-4859-8A43-99140C72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FB59-EBD6-4C0C-9229-77E81016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CSS, a color is most often specified by:</a:t>
            </a:r>
          </a:p>
          <a:p>
            <a:pPr lvl="1"/>
            <a:r>
              <a:rPr lang="en-US" dirty="0"/>
              <a:t>a valid color name - like </a:t>
            </a:r>
            <a:r>
              <a:rPr lang="en-US" b="1" dirty="0"/>
              <a:t>"red"</a:t>
            </a:r>
          </a:p>
          <a:p>
            <a:pPr lvl="1"/>
            <a:r>
              <a:rPr lang="en-US" dirty="0"/>
              <a:t>a HEX value - like </a:t>
            </a:r>
            <a:r>
              <a:rPr lang="en-US" b="1" dirty="0"/>
              <a:t>"#ff0000"</a:t>
            </a:r>
          </a:p>
          <a:p>
            <a:pPr lvl="1"/>
            <a:r>
              <a:rPr lang="en-US" dirty="0"/>
              <a:t>an RGB value - like </a:t>
            </a:r>
            <a:r>
              <a:rPr lang="en-US" b="1" dirty="0"/>
              <a:t>"</a:t>
            </a:r>
            <a:r>
              <a:rPr lang="en-US" b="1" dirty="0" err="1"/>
              <a:t>rgb</a:t>
            </a:r>
            <a:r>
              <a:rPr lang="en-US" b="1" dirty="0"/>
              <a:t>(255,0,0)"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EC081-D989-4739-BF53-D896643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Learn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5909-96A4-4252-B01B-4FBEECA5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Cascading Style Sheets</a:t>
            </a:r>
            <a:r>
              <a:rPr lang="en-US" dirty="0"/>
              <a:t>, fondly referred to as </a:t>
            </a:r>
            <a:r>
              <a:rPr lang="en-US" b="1" dirty="0"/>
              <a:t>CSS</a:t>
            </a:r>
            <a:r>
              <a:rPr lang="en-US" dirty="0"/>
              <a:t>, is a simple design language intended to simplify the process of making web pages presentable.</a:t>
            </a:r>
          </a:p>
          <a:p>
            <a:r>
              <a:rPr lang="en-US" b="1" dirty="0"/>
              <a:t>CSS</a:t>
            </a:r>
            <a:r>
              <a:rPr lang="en-US" dirty="0"/>
              <a:t> is a MUST for students and working professionals to become a great </a:t>
            </a:r>
            <a:r>
              <a:rPr lang="en-US" b="1" dirty="0"/>
              <a:t>Software Engineer</a:t>
            </a:r>
            <a:r>
              <a:rPr lang="en-US" dirty="0"/>
              <a:t> specially when they are working in </a:t>
            </a:r>
            <a:r>
              <a:rPr lang="en-US" b="1" dirty="0"/>
              <a:t>Web Development Domain</a:t>
            </a:r>
            <a:r>
              <a:rPr lang="en-US" dirty="0"/>
              <a:t>. I will list down some of the key advantages of learning CSS:</a:t>
            </a:r>
          </a:p>
          <a:p>
            <a:pPr lvl="1"/>
            <a:r>
              <a:rPr lang="en-US" b="1" dirty="0"/>
              <a:t>Create Stunning Web site</a:t>
            </a:r>
          </a:p>
          <a:p>
            <a:pPr lvl="1"/>
            <a:r>
              <a:rPr lang="en-US" b="1" dirty="0"/>
              <a:t>Become a web designer</a:t>
            </a:r>
          </a:p>
          <a:p>
            <a:pPr lvl="1"/>
            <a:r>
              <a:rPr lang="en-US" b="1" dirty="0"/>
              <a:t>Control web</a:t>
            </a:r>
          </a:p>
          <a:p>
            <a:pPr lvl="1"/>
            <a:r>
              <a:rPr lang="en-US" b="1" dirty="0"/>
              <a:t>Learn other languages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3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3D32-FD68-4318-A70B-19628654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/ Transparency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49645-A54F-4CC1-9600-5D1B34839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991" y="1608058"/>
            <a:ext cx="9158016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49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6840-469A-48CA-8C3C-78D4CAE8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57DB7-BB32-45C3-B458-C3194F76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D9861-03AB-447D-8407-2483E940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826"/>
            <a:ext cx="12192000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0B13-3491-478E-A630-C73D90E9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0ADC-1C24-4A57-B5F8-84C08CD0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FA6F2-27B8-4198-98A0-3DFFDF9D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2571632"/>
            <a:ext cx="12146070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34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2A92-9447-4823-BE49-37B0E602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background-image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0FDE8-E915-40C3-8C46-96119B67B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1974011"/>
            <a:ext cx="11567160" cy="405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2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CD35-3945-4C4A-BABC-A0440DC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D374-B04D-4419-93C9-79DE3C44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49D37-958E-4CB6-8477-1CB140B8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053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2542-B8F6-4628-AE68-99F2C93A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01B4-C6AF-4942-B0B4-8A3C7BFE0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0A408-E484-4D64-A2E4-DD4A440E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" y="2119130"/>
            <a:ext cx="1187933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2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F4F-43CB-441B-93D1-2D00F6A7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D0247-FB3F-4553-B436-8454FF0D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983C5-1552-40EB-BC54-D098EA79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725"/>
            <a:ext cx="121920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8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F81-5E91-4CB2-B2EF-279C1E34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6A624-AD4D-4970-B09B-3E5CE6D8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2CE3B-8C3A-4470-9DA5-906AF2FC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30" y="2905052"/>
            <a:ext cx="1014554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7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7E08-F22C-4428-97C4-BA62AB50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background-repeat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4835BD-8D70-45D9-8083-9FCBCB9A8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239035"/>
            <a:ext cx="11567160" cy="35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9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EBFF-1755-433C-A5FE-46B03EEC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FC48-024E-4705-A533-E6D0225B7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38F26-11D8-4132-B5D1-661F2AD2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925"/>
            <a:ext cx="12192000" cy="424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D1236-F5B2-4803-9405-EA96E45C9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4" y="5819718"/>
            <a:ext cx="11517332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9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26C2-C6C9-463A-BECF-045E9797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A13B-FADD-420B-81E0-7CF7FD358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mentioned before, CSS is one of the most widely used style language over the web. I'm going to list few of them here:</a:t>
            </a:r>
          </a:p>
          <a:p>
            <a:pPr lvl="1"/>
            <a:r>
              <a:rPr lang="en-US" b="1" dirty="0"/>
              <a:t>CSS saves time</a:t>
            </a:r>
          </a:p>
          <a:p>
            <a:pPr lvl="1"/>
            <a:r>
              <a:rPr lang="en-US" b="1" dirty="0"/>
              <a:t>Pages load faster</a:t>
            </a:r>
          </a:p>
          <a:p>
            <a:pPr lvl="1"/>
            <a:r>
              <a:rPr lang="en-US" b="1" dirty="0"/>
              <a:t>Easy maintenance</a:t>
            </a:r>
          </a:p>
          <a:p>
            <a:pPr lvl="1"/>
            <a:r>
              <a:rPr lang="en-US" b="1" dirty="0"/>
              <a:t>Superior styles to HTML</a:t>
            </a:r>
          </a:p>
          <a:p>
            <a:pPr lvl="1"/>
            <a:r>
              <a:rPr lang="en-US" b="1" dirty="0"/>
              <a:t>Multiple Device Compatibility</a:t>
            </a:r>
          </a:p>
          <a:p>
            <a:pPr lvl="1"/>
            <a:r>
              <a:rPr lang="en-US" b="1" dirty="0"/>
              <a:t>Global web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62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A041-F66B-4554-A0F5-12339AD2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F568D-92C5-4E23-88FB-A65BC609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E8230-D29F-4AFB-B48C-E2B49828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520"/>
            <a:ext cx="12192000" cy="3082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84C7C-F5DC-40BB-8363-AC6F4986F22A}"/>
              </a:ext>
            </a:extLst>
          </p:cNvPr>
          <p:cNvSpPr/>
          <p:nvPr/>
        </p:nvSpPr>
        <p:spPr>
          <a:xfrm>
            <a:off x="1187165" y="5322563"/>
            <a:ext cx="981767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https://www.w3schools.com/css/tryit.asp?filename=trycss_background-image_gradient2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78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7BD9-D2B6-45A5-986F-1591B1B2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5D3A3-53F4-4BA5-BE4C-78CD75C07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DA9DE-02B3-487B-85B9-C0D7C77A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6" y="3090816"/>
            <a:ext cx="8173591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8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E139-FF3B-440C-8689-A2B5736B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background-repeat: no-repeat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762D1-E539-4E23-A2E2-142460DD0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081221"/>
            <a:ext cx="11567160" cy="38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81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B043-BD99-4DE5-B42A-3D64CCC8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2693-4743-445D-A13A-31FA37F3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7495D-D5B5-489F-B552-90FB21E3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1"/>
            <a:ext cx="12192000" cy="391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0C8E2-A3C7-4009-A8B4-070A9818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5" y="5543499"/>
            <a:ext cx="11907912" cy="743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977D47-9926-42E0-A8C0-DF75CEDA3069}"/>
              </a:ext>
            </a:extLst>
          </p:cNvPr>
          <p:cNvSpPr/>
          <p:nvPr/>
        </p:nvSpPr>
        <p:spPr>
          <a:xfrm>
            <a:off x="696282" y="6284389"/>
            <a:ext cx="10799436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https://www.w3schools.com/css/tryit.asp?filename=trycss_background-image_norepeat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9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D3E2-E393-42BB-9B11-B2FF671A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background-position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6BE4D-B628-4AA2-B91F-AFE4D395C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1915258"/>
            <a:ext cx="11567160" cy="4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14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8BFB-2058-4724-886A-1F1795DB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432D0-B681-42E0-A7B0-77F5EE077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BAC72-BB60-4E12-A8E2-DD10E9BB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426"/>
            <a:ext cx="12192000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36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AB66-8122-4AAD-81F6-BE4A9E22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background-attachment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66DFE-1D29-4649-B390-17D4061B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A7F0C-B2D0-4A5B-A9B2-1409834F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3" y="1799887"/>
            <a:ext cx="11822175" cy="4858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F5291A-7B39-40F2-96C0-C59E4E6BD5D0}"/>
              </a:ext>
            </a:extLst>
          </p:cNvPr>
          <p:cNvSpPr/>
          <p:nvPr/>
        </p:nvSpPr>
        <p:spPr>
          <a:xfrm>
            <a:off x="5584444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hlinkClick r:id="rId3"/>
              </a:rPr>
              <a:t>https://www.w3schools.com/css/tryit.asp?filename=trycss_background-image_attachment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09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D8F8-A723-4FFB-B147-839701B2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0BC6B-D391-4FF1-B361-DA6CAA902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2FCCD-1298-41C6-BF31-84F74E36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035"/>
            <a:ext cx="12192000" cy="23579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C12E2D-8ED6-4AD9-B478-BB7005DE7520}"/>
              </a:ext>
            </a:extLst>
          </p:cNvPr>
          <p:cNvSpPr/>
          <p:nvPr/>
        </p:nvSpPr>
        <p:spPr>
          <a:xfrm>
            <a:off x="3048000" y="52108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https://www.w3schools.com/css/tryit.asp?filename=trycss_background-image_attachment2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56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073-C856-4FFF-B920-29F2ECE7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background - Shorthand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5002C-BA6B-474F-8431-8531AB72D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1956736"/>
            <a:ext cx="11567160" cy="40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564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5CA2-BF18-4130-B005-5B7C02E2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60E8E-FD39-4D9C-8726-64599F06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6DA01-6430-46F6-8EA4-E4883973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" y="1623761"/>
            <a:ext cx="11879333" cy="36104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8B0EE1-4992-43C3-AE1A-8CB6E0699C0E}"/>
              </a:ext>
            </a:extLst>
          </p:cNvPr>
          <p:cNvSpPr/>
          <p:nvPr/>
        </p:nvSpPr>
        <p:spPr>
          <a:xfrm>
            <a:off x="3451446" y="2626157"/>
            <a:ext cx="892515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https://www.w3schools.com/css/tryit.asp?filename=trycss_background_shorthand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4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858B-7456-4CBD-92A4-1BF7F145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036A-34B8-4929-ABD5-D3FD0B50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familiar with:</a:t>
            </a:r>
          </a:p>
          <a:p>
            <a:pPr lvl="1"/>
            <a:r>
              <a:rPr lang="en-US" dirty="0"/>
              <a:t>Basic word processing using any text editor.</a:t>
            </a:r>
          </a:p>
          <a:p>
            <a:pPr lvl="1"/>
            <a:r>
              <a:rPr lang="en-US" dirty="0"/>
              <a:t>How to create directories and files.</a:t>
            </a:r>
          </a:p>
          <a:p>
            <a:pPr lvl="1"/>
            <a:r>
              <a:rPr lang="en-US" dirty="0"/>
              <a:t>How to navigate through different directories.</a:t>
            </a:r>
          </a:p>
          <a:p>
            <a:pPr lvl="1"/>
            <a:r>
              <a:rPr lang="en-US" dirty="0"/>
              <a:t>Internet browsing using popular browsers like Internet Explorer or Firefox.</a:t>
            </a:r>
          </a:p>
          <a:p>
            <a:pPr lvl="1"/>
            <a:r>
              <a:rPr lang="en-US" dirty="0"/>
              <a:t>Developing simple Web Pages using HTML or XHTML.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260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E86F-1A75-4413-AE82-BF5A14E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F3D2-6260-499F-B374-B9D3EB35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8C3BB-2D1D-4CC8-B7D0-28DD98F4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151"/>
            <a:ext cx="12192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03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E9C4-2F29-470E-824A-FD40B047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99E7-B90F-4BA1-81B8-4D1FC88C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3BE60-B532-4E0E-902E-E24AE835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1" y="1585656"/>
            <a:ext cx="11831701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32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4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E0B1-D062-43DB-8309-2283F9B0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2" y="1932480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CSS Fonts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9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19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EEBD6A-5E63-4F5F-ABE6-D3C68A0C7347}"/>
              </a:ext>
            </a:extLst>
          </p:cNvPr>
          <p:cNvSpPr/>
          <p:nvPr/>
        </p:nvSpPr>
        <p:spPr>
          <a:xfrm>
            <a:off x="1176338" y="2767281"/>
            <a:ext cx="98393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The CSS font properties define the font family, boldness, size, and the style of a text.</a:t>
            </a:r>
          </a:p>
        </p:txBody>
      </p:sp>
    </p:spTree>
    <p:extLst>
      <p:ext uri="{BB962C8B-B14F-4D97-AF65-F5344CB8AC3E}">
        <p14:creationId xmlns:p14="http://schemas.microsoft.com/office/powerpoint/2010/main" val="13809991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F60A6-68AC-4492-8CCC-072EDCDD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6" y="2000051"/>
            <a:ext cx="991690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146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8B09-2EC1-43A9-A6A3-03CB0023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Font Families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FB0CA-0EF1-45EE-BE8C-E19359A83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51"/>
          <a:stretch/>
        </p:blipFill>
        <p:spPr>
          <a:xfrm>
            <a:off x="473081" y="1540134"/>
            <a:ext cx="11245836" cy="49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3498-1D47-4C58-B714-6C987F0F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7821-7C67-4387-B7E5-BF94C7024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B4423-00F3-48E7-9DA5-48772C2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7" y="2876473"/>
            <a:ext cx="11812649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8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CAD2-72D4-4669-800B-7C534483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279AB-CC7B-405D-BFD4-0B13E3930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1868510"/>
            <a:ext cx="11567160" cy="42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39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4276-DDEC-4B43-B529-D6A18FF4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A552-56D2-4E55-805E-A89349F1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E565B-063B-4E55-8D2C-ECB7D73D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109075"/>
            <a:ext cx="11745964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D1B8-0F0B-43F6-9DE7-320B550C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D9E5-63FE-42DB-AB25-DA819B39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0F9D0-3750-4A75-9A78-A892BF6B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175"/>
            <a:ext cx="121920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</TotalTime>
  <Words>1644</Words>
  <Application>Microsoft Office PowerPoint</Application>
  <PresentationFormat>Widescreen</PresentationFormat>
  <Paragraphs>228</Paragraphs>
  <Slides>174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Arial</vt:lpstr>
      <vt:lpstr>Calibri</vt:lpstr>
      <vt:lpstr>Calibri (body)</vt:lpstr>
      <vt:lpstr>Calibri Light</vt:lpstr>
      <vt:lpstr>Office Theme</vt:lpstr>
      <vt:lpstr>CSS (Cascading Style Sheets)</vt:lpstr>
      <vt:lpstr>Learning Objectives</vt:lpstr>
      <vt:lpstr>Outline</vt:lpstr>
      <vt:lpstr>CSS Introduction</vt:lpstr>
      <vt:lpstr>PowerPoint Presentation</vt:lpstr>
      <vt:lpstr>What is CSS</vt:lpstr>
      <vt:lpstr>Why to Learn CSS?</vt:lpstr>
      <vt:lpstr>Applications of CSS</vt:lpstr>
      <vt:lpstr>Prerequisites</vt:lpstr>
      <vt:lpstr>HTML has designs also. Why use CSS?</vt:lpstr>
      <vt:lpstr>PowerPoint Presentation</vt:lpstr>
      <vt:lpstr>HTML has designs also. Why use CSS? (cont.)</vt:lpstr>
      <vt:lpstr>HTML has designs also. Why use CSS? (cont.)</vt:lpstr>
      <vt:lpstr>CSS Syntax</vt:lpstr>
      <vt:lpstr>CSS Syntax</vt:lpstr>
      <vt:lpstr>PowerPoint Presentation</vt:lpstr>
      <vt:lpstr>CSS Selectors</vt:lpstr>
      <vt:lpstr>CSS Selectors</vt:lpstr>
      <vt:lpstr>The CSS element Selector</vt:lpstr>
      <vt:lpstr>The CSS id Selector</vt:lpstr>
      <vt:lpstr>PowerPoint Presentation</vt:lpstr>
      <vt:lpstr>The CSS class Selector</vt:lpstr>
      <vt:lpstr>PowerPoint Presentation</vt:lpstr>
      <vt:lpstr>PowerPoint Presentation</vt:lpstr>
      <vt:lpstr>The CSS Universal Selector</vt:lpstr>
      <vt:lpstr>The CSS Grouping Selector</vt:lpstr>
      <vt:lpstr>PowerPoint Presentation</vt:lpstr>
      <vt:lpstr>How To Add CSS</vt:lpstr>
      <vt:lpstr>PowerPoint Presentation</vt:lpstr>
      <vt:lpstr>Three Ways to Insert CSS</vt:lpstr>
      <vt:lpstr>External CSS</vt:lpstr>
      <vt:lpstr>PowerPoint Presentation</vt:lpstr>
      <vt:lpstr>PowerPoint Presentation</vt:lpstr>
      <vt:lpstr>Internal CSS</vt:lpstr>
      <vt:lpstr>PowerPoint Presentation</vt:lpstr>
      <vt:lpstr>Inline CSS</vt:lpstr>
      <vt:lpstr>PowerPoint Presentation</vt:lpstr>
      <vt:lpstr>Multiple Style Sheets</vt:lpstr>
      <vt:lpstr>PowerPoint Presentation</vt:lpstr>
      <vt:lpstr>PowerPoint Presentation</vt:lpstr>
      <vt:lpstr>PowerPoint Presentation</vt:lpstr>
      <vt:lpstr>Cascading Order</vt:lpstr>
      <vt:lpstr>CSS Comments</vt:lpstr>
      <vt:lpstr>CSS Comments</vt:lpstr>
      <vt:lpstr>PowerPoint Presentation</vt:lpstr>
      <vt:lpstr>CSS Colors</vt:lpstr>
      <vt:lpstr>CSS Colors</vt:lpstr>
      <vt:lpstr>CSS Color Names</vt:lpstr>
      <vt:lpstr>PowerPoint Presentation</vt:lpstr>
      <vt:lpstr>PowerPoint Presentation</vt:lpstr>
      <vt:lpstr>PowerPoint Presentation</vt:lpstr>
      <vt:lpstr>PowerPoint Presentation</vt:lpstr>
      <vt:lpstr>CSS Color Values</vt:lpstr>
      <vt:lpstr>PowerPoint Presentation</vt:lpstr>
      <vt:lpstr>CSS RGB Colors</vt:lpstr>
      <vt:lpstr>PowerPoint Presentation</vt:lpstr>
      <vt:lpstr>PowerPoint Presentation</vt:lpstr>
      <vt:lpstr>PowerPoint Presentation</vt:lpstr>
      <vt:lpstr>PowerPoint Presentation</vt:lpstr>
      <vt:lpstr>CSS HEX Colors</vt:lpstr>
      <vt:lpstr>PowerPoint Presentation</vt:lpstr>
      <vt:lpstr>PowerPoint Presentation</vt:lpstr>
      <vt:lpstr>PowerPoint Presentation</vt:lpstr>
      <vt:lpstr>PowerPoint Presentation</vt:lpstr>
      <vt:lpstr>CSS Backgrounds</vt:lpstr>
      <vt:lpstr>PowerPoint Presentation</vt:lpstr>
      <vt:lpstr>CSS background-color</vt:lpstr>
      <vt:lpstr>PowerPoint Presentation</vt:lpstr>
      <vt:lpstr>PowerPoint Presentation</vt:lpstr>
      <vt:lpstr>Opacity / Transparency</vt:lpstr>
      <vt:lpstr>PowerPoint Presentation</vt:lpstr>
      <vt:lpstr>PowerPoint Presentation</vt:lpstr>
      <vt:lpstr>CSS background-image</vt:lpstr>
      <vt:lpstr>PowerPoint Presentation</vt:lpstr>
      <vt:lpstr>PowerPoint Presentation</vt:lpstr>
      <vt:lpstr>PowerPoint Presentation</vt:lpstr>
      <vt:lpstr>PowerPoint Presentation</vt:lpstr>
      <vt:lpstr>CSS background-repeat</vt:lpstr>
      <vt:lpstr>PowerPoint Presentation</vt:lpstr>
      <vt:lpstr>PowerPoint Presentation</vt:lpstr>
      <vt:lpstr>PowerPoint Presentation</vt:lpstr>
      <vt:lpstr>CSS background-repeat: no-repeat</vt:lpstr>
      <vt:lpstr>PowerPoint Presentation</vt:lpstr>
      <vt:lpstr>CSS background-position</vt:lpstr>
      <vt:lpstr>PowerPoint Presentation</vt:lpstr>
      <vt:lpstr>CSS background-attachment</vt:lpstr>
      <vt:lpstr>PowerPoint Presentation</vt:lpstr>
      <vt:lpstr>CSS background - Shorthand property</vt:lpstr>
      <vt:lpstr>PowerPoint Presentation</vt:lpstr>
      <vt:lpstr>PowerPoint Presentation</vt:lpstr>
      <vt:lpstr>PowerPoint Presentation</vt:lpstr>
      <vt:lpstr>CSS Fonts</vt:lpstr>
      <vt:lpstr>PowerPoint Presentation</vt:lpstr>
      <vt:lpstr>PowerPoint Presentation</vt:lpstr>
      <vt:lpstr>CSS Font Families</vt:lpstr>
      <vt:lpstr>PowerPoint Presentation</vt:lpstr>
      <vt:lpstr>Font Family</vt:lpstr>
      <vt:lpstr>PowerPoint Presentation</vt:lpstr>
      <vt:lpstr>PowerPoint Presentation</vt:lpstr>
      <vt:lpstr>Font Style</vt:lpstr>
      <vt:lpstr>PowerPoint Presentation</vt:lpstr>
      <vt:lpstr>PowerPoint Presentation</vt:lpstr>
      <vt:lpstr>Font Weight</vt:lpstr>
      <vt:lpstr>PowerPoint Presentation</vt:lpstr>
      <vt:lpstr>Font Variant</vt:lpstr>
      <vt:lpstr>PowerPoint Presentation</vt:lpstr>
      <vt:lpstr>Font Size</vt:lpstr>
      <vt:lpstr>PowerPoint Presentation</vt:lpstr>
      <vt:lpstr>Set Font Size With Pixels</vt:lpstr>
      <vt:lpstr>PowerPoint Presentation</vt:lpstr>
      <vt:lpstr>PowerPoint Presentation</vt:lpstr>
      <vt:lpstr>Set Font Size With Em</vt:lpstr>
      <vt:lpstr>PowerPoint Presentation</vt:lpstr>
      <vt:lpstr>PowerPoint Presentation</vt:lpstr>
      <vt:lpstr>Responsive Font Size</vt:lpstr>
      <vt:lpstr>PowerPoint Presentation</vt:lpstr>
      <vt:lpstr>PowerPoint Presentation</vt:lpstr>
      <vt:lpstr>Google Fonts</vt:lpstr>
      <vt:lpstr>CSS Font - Shorthand Property</vt:lpstr>
      <vt:lpstr>PowerPoint Presentation</vt:lpstr>
      <vt:lpstr>PowerPoint Presentation</vt:lpstr>
      <vt:lpstr>CSS Text</vt:lpstr>
      <vt:lpstr>PowerPoint Presentation</vt:lpstr>
      <vt:lpstr>Text Color</vt:lpstr>
      <vt:lpstr>PowerPoint Presentation</vt:lpstr>
      <vt:lpstr>PowerPoint Presentation</vt:lpstr>
      <vt:lpstr>Text Color and Background Color</vt:lpstr>
      <vt:lpstr>Text Alignment</vt:lpstr>
      <vt:lpstr>PowerPoint Presentation</vt:lpstr>
      <vt:lpstr>PowerPoint Presentation</vt:lpstr>
      <vt:lpstr>PowerPoint Presentation</vt:lpstr>
      <vt:lpstr>Vertical Alignment</vt:lpstr>
      <vt:lpstr>PowerPoint Presentation</vt:lpstr>
      <vt:lpstr>Text Decoration</vt:lpstr>
      <vt:lpstr>PowerPoint Presentation</vt:lpstr>
      <vt:lpstr>PowerPoint Presentation</vt:lpstr>
      <vt:lpstr>Text Transformation</vt:lpstr>
      <vt:lpstr>CSS Text Shadow</vt:lpstr>
      <vt:lpstr>PowerPoint Presentation</vt:lpstr>
      <vt:lpstr>PowerPoint Presentation</vt:lpstr>
      <vt:lpstr>CSS Borders</vt:lpstr>
      <vt:lpstr>CSS Shorthand Border Property</vt:lpstr>
      <vt:lpstr>PowerPoint Presentation</vt:lpstr>
      <vt:lpstr>CSS Margins</vt:lpstr>
      <vt:lpstr>PowerPoint Presentation</vt:lpstr>
      <vt:lpstr>CSS Margins</vt:lpstr>
      <vt:lpstr>Margin - Shorthand Property</vt:lpstr>
      <vt:lpstr>PowerPoint Presentation</vt:lpstr>
      <vt:lpstr>PowerPoint Presentation</vt:lpstr>
      <vt:lpstr>CSS Padding</vt:lpstr>
      <vt:lpstr>PowerPoint Presentation</vt:lpstr>
      <vt:lpstr>CSS Padding</vt:lpstr>
      <vt:lpstr>Padding - Shorthand Property</vt:lpstr>
      <vt:lpstr>PowerPoint Presentation</vt:lpstr>
      <vt:lpstr>PowerPoint Presentation</vt:lpstr>
      <vt:lpstr>Padding and Element Width</vt:lpstr>
      <vt:lpstr>PowerPoint Presentation</vt:lpstr>
      <vt:lpstr>PowerPoint Presentation</vt:lpstr>
      <vt:lpstr>PowerPoint Presentation</vt:lpstr>
      <vt:lpstr>CSS Box Model</vt:lpstr>
      <vt:lpstr>The CSS Box Model</vt:lpstr>
      <vt:lpstr>PowerPoint Presentation</vt:lpstr>
      <vt:lpstr>PowerPoint Presentation</vt:lpstr>
      <vt:lpstr>CSS Frameworks</vt:lpstr>
      <vt:lpstr>What is CSS Framework?</vt:lpstr>
      <vt:lpstr>What is CSS Framework? (cont.)</vt:lpstr>
      <vt:lpstr>10 Best CSS Frameworks for Front-End Developers </vt:lpstr>
      <vt:lpstr>Bootstrap</vt:lpstr>
      <vt:lpstr>PowerPoint Presentation</vt:lpstr>
      <vt:lpstr>Thank You  Luis Daniel A. Pambid Fb: pambsdaniel Instagram: pambsdaniel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(Cascading Style Sheets)</dc:title>
  <dc:creator>Luis Daniel Pambid</dc:creator>
  <cp:lastModifiedBy>Luis Daniel Pambid</cp:lastModifiedBy>
  <cp:revision>113</cp:revision>
  <dcterms:created xsi:type="dcterms:W3CDTF">2020-10-03T17:36:49Z</dcterms:created>
  <dcterms:modified xsi:type="dcterms:W3CDTF">2020-10-11T05:17:22Z</dcterms:modified>
</cp:coreProperties>
</file>